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572"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3552" autoAdjust="0"/>
  </p:normalViewPr>
  <p:slideViewPr>
    <p:cSldViewPr snapToGrid="0">
      <p:cViewPr varScale="1">
        <p:scale>
          <a:sx n="79" d="100"/>
          <a:sy n="79" d="100"/>
        </p:scale>
        <p:origin x="36" y="7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m Norman" userId="82c02b3c-6cdb-4d03-b338-c6e5e57d12a2" providerId="ADAL" clId="{379C679E-FF95-467F-AD3B-2C00975C2DAA}"/>
    <pc:docChg chg="custSel modSld">
      <pc:chgData name="Tim Norman" userId="82c02b3c-6cdb-4d03-b338-c6e5e57d12a2" providerId="ADAL" clId="{379C679E-FF95-467F-AD3B-2C00975C2DAA}" dt="2025-06-25T09:53:03.460" v="144" actId="33524"/>
      <pc:docMkLst>
        <pc:docMk/>
      </pc:docMkLst>
      <pc:sldChg chg="modSp mod">
        <pc:chgData name="Tim Norman" userId="82c02b3c-6cdb-4d03-b338-c6e5e57d12a2" providerId="ADAL" clId="{379C679E-FF95-467F-AD3B-2C00975C2DAA}" dt="2025-06-25T09:53:03.460" v="144" actId="33524"/>
        <pc:sldMkLst>
          <pc:docMk/>
          <pc:sldMk cId="2291281143" sldId="572"/>
        </pc:sldMkLst>
        <pc:spChg chg="mod">
          <ac:chgData name="Tim Norman" userId="82c02b3c-6cdb-4d03-b338-c6e5e57d12a2" providerId="ADAL" clId="{379C679E-FF95-467F-AD3B-2C00975C2DAA}" dt="2025-06-25T09:53:03.460" v="144" actId="33524"/>
          <ac:spMkLst>
            <pc:docMk/>
            <pc:sldMk cId="2291281143" sldId="572"/>
            <ac:spMk id="5" creationId="{C0DEF6E5-EE7C-288D-270D-92D1F43105B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78BEA7-95DD-2F4F-A508-459E15C0F3FF}" type="datetimeFigureOut">
              <a:rPr lang="en-US" smtClean="0"/>
              <a:t>6/25/2025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743464-EC92-1D44-A4F2-CF03D62E85D9}" type="slidenum">
              <a:rPr lang="en-US" smtClean="0"/>
              <a:t>‹#›</a:t>
            </a:fld>
            <a:endParaRPr lang="en-US"/>
          </a:p>
        </p:txBody>
      </p:sp>
    </p:spTree>
    <p:extLst>
      <p:ext uri="{BB962C8B-B14F-4D97-AF65-F5344CB8AC3E}">
        <p14:creationId xmlns:p14="http://schemas.microsoft.com/office/powerpoint/2010/main" val="3239335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0018C4-3637-9740-95F9-73C2585BCB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53464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jp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jp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22.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CCD5696-3AFE-CA4C-A90F-AFBFD792D87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466" y="1388"/>
            <a:ext cx="12189533" cy="6856612"/>
          </a:xfrm>
          <a:prstGeom prst="rect">
            <a:avLst/>
          </a:prstGeom>
        </p:spPr>
      </p:pic>
      <p:sp>
        <p:nvSpPr>
          <p:cNvPr id="15" name="Title 1">
            <a:extLst>
              <a:ext uri="{FF2B5EF4-FFF2-40B4-BE49-F238E27FC236}">
                <a16:creationId xmlns:a16="http://schemas.microsoft.com/office/drawing/2014/main" id="{065C4798-7956-C74D-8691-753278F1C7B2}"/>
              </a:ext>
            </a:extLst>
          </p:cNvPr>
          <p:cNvSpPr>
            <a:spLocks noGrp="1"/>
          </p:cNvSpPr>
          <p:nvPr>
            <p:ph type="ctrTitle" hasCustomPrompt="1"/>
          </p:nvPr>
        </p:nvSpPr>
        <p:spPr>
          <a:xfrm>
            <a:off x="609598" y="2126159"/>
            <a:ext cx="6460999" cy="757130"/>
          </a:xfrm>
        </p:spPr>
        <p:txBody>
          <a:bodyPr wrap="square" anchor="t" anchorCtr="0"/>
          <a:lstStyle>
            <a:lvl1pPr algn="l">
              <a:defRPr sz="4800">
                <a:solidFill>
                  <a:schemeClr val="tx1"/>
                </a:solidFill>
              </a:defRPr>
            </a:lvl1pPr>
          </a:lstStyle>
          <a:p>
            <a:r>
              <a:rPr lang="en-US" dirty="0"/>
              <a:t>Enter title</a:t>
            </a:r>
          </a:p>
        </p:txBody>
      </p:sp>
      <p:sp>
        <p:nvSpPr>
          <p:cNvPr id="17" name="Subtitle 2">
            <a:extLst>
              <a:ext uri="{FF2B5EF4-FFF2-40B4-BE49-F238E27FC236}">
                <a16:creationId xmlns:a16="http://schemas.microsoft.com/office/drawing/2014/main" id="{94A03954-750D-4040-9BE9-D81EAD6F0CDB}"/>
              </a:ext>
            </a:extLst>
          </p:cNvPr>
          <p:cNvSpPr>
            <a:spLocks noGrp="1"/>
          </p:cNvSpPr>
          <p:nvPr>
            <p:ph type="subTitle" idx="1" hasCustomPrompt="1"/>
          </p:nvPr>
        </p:nvSpPr>
        <p:spPr>
          <a:xfrm>
            <a:off x="609598" y="2906719"/>
            <a:ext cx="6460998" cy="535531"/>
          </a:xfrm>
        </p:spPr>
        <p:txBody>
          <a:bodyPr wrap="square"/>
          <a:lstStyle>
            <a:lvl1pPr marL="0" indent="0" algn="l">
              <a:spcAft>
                <a:spcPts val="0"/>
              </a:spcAft>
              <a:buFont typeface="Arial" panose="020B0604020202020204" pitchFamily="34" charset="0"/>
              <a:buNone/>
              <a:defRPr sz="3200" b="0" i="0" cap="none" spc="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subtitle</a:t>
            </a:r>
          </a:p>
        </p:txBody>
      </p:sp>
      <p:sp>
        <p:nvSpPr>
          <p:cNvPr id="10" name="Text Placeholder 9">
            <a:extLst>
              <a:ext uri="{FF2B5EF4-FFF2-40B4-BE49-F238E27FC236}">
                <a16:creationId xmlns:a16="http://schemas.microsoft.com/office/drawing/2014/main" id="{8235E33B-41A5-4ACB-9AE6-2F3E7CAA4429}"/>
              </a:ext>
            </a:extLst>
          </p:cNvPr>
          <p:cNvSpPr>
            <a:spLocks noGrp="1"/>
          </p:cNvSpPr>
          <p:nvPr>
            <p:ph type="body" sz="quarter" idx="11" hasCustomPrompt="1"/>
          </p:nvPr>
        </p:nvSpPr>
        <p:spPr>
          <a:xfrm>
            <a:off x="609598" y="4349712"/>
            <a:ext cx="3797302" cy="369332"/>
          </a:xfrm>
        </p:spPr>
        <p:txBody>
          <a:bodyPr wrap="square"/>
          <a:lstStyle>
            <a:lvl1pPr marL="0" indent="0">
              <a:spcAft>
                <a:spcPts val="0"/>
              </a:spcAft>
              <a:buNone/>
              <a:defRPr sz="2000" b="0" i="0" cap="none" spc="0" baseline="0">
                <a:solidFill>
                  <a:schemeClr val="tx1"/>
                </a:solidFill>
              </a:defRPr>
            </a:lvl1pPr>
          </a:lstStyle>
          <a:p>
            <a:pPr lvl="0"/>
            <a:r>
              <a:rPr lang="en-US" dirty="0"/>
              <a:t>Speaker name (pronouns)</a:t>
            </a:r>
          </a:p>
        </p:txBody>
      </p:sp>
      <p:sp>
        <p:nvSpPr>
          <p:cNvPr id="12" name="Text Placeholder 11">
            <a:extLst>
              <a:ext uri="{FF2B5EF4-FFF2-40B4-BE49-F238E27FC236}">
                <a16:creationId xmlns:a16="http://schemas.microsoft.com/office/drawing/2014/main" id="{E7D4CE88-F816-4273-A6C0-5D3F9D2E0519}"/>
              </a:ext>
            </a:extLst>
          </p:cNvPr>
          <p:cNvSpPr>
            <a:spLocks noGrp="1"/>
          </p:cNvSpPr>
          <p:nvPr>
            <p:ph type="body" sz="quarter" idx="12" hasCustomPrompt="1"/>
          </p:nvPr>
        </p:nvSpPr>
        <p:spPr>
          <a:xfrm>
            <a:off x="609598" y="4762500"/>
            <a:ext cx="3797302" cy="535531"/>
          </a:xfrm>
        </p:spPr>
        <p:txBody>
          <a:bodyPr wrap="square"/>
          <a:lstStyle>
            <a:lvl1pPr marL="0" indent="0">
              <a:spcAft>
                <a:spcPts val="300"/>
              </a:spcAft>
              <a:buNone/>
              <a:defRPr sz="1600">
                <a:solidFill>
                  <a:schemeClr val="tx1"/>
                </a:solidFill>
              </a:defRPr>
            </a:lvl1pPr>
          </a:lstStyle>
          <a:p>
            <a:pPr lvl="0"/>
            <a:r>
              <a:rPr lang="en-US" dirty="0"/>
              <a:t>Speaker job title</a:t>
            </a:r>
            <a:br>
              <a:rPr lang="en-US" dirty="0"/>
            </a:br>
            <a:r>
              <a:rPr lang="en-US" dirty="0"/>
              <a:t>Speaker company</a:t>
            </a:r>
          </a:p>
        </p:txBody>
      </p:sp>
      <p:pic>
        <p:nvPicPr>
          <p:cNvPr id="13" name="Picture 12">
            <a:extLst>
              <a:ext uri="{FF2B5EF4-FFF2-40B4-BE49-F238E27FC236}">
                <a16:creationId xmlns:a16="http://schemas.microsoft.com/office/drawing/2014/main" id="{4BA66C5D-9671-4A3A-9202-2AA4B1748FA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29436" y="522720"/>
            <a:ext cx="3090971" cy="663197"/>
          </a:xfrm>
          <a:prstGeom prst="rect">
            <a:avLst/>
          </a:prstGeom>
        </p:spPr>
      </p:pic>
      <p:sp>
        <p:nvSpPr>
          <p:cNvPr id="3" name="TextBox 2">
            <a:extLst>
              <a:ext uri="{FF2B5EF4-FFF2-40B4-BE49-F238E27FC236}">
                <a16:creationId xmlns:a16="http://schemas.microsoft.com/office/drawing/2014/main" id="{34548A19-8E8D-65BD-D47A-77BF4627F02E}"/>
              </a:ext>
            </a:extLst>
          </p:cNvPr>
          <p:cNvSpPr txBox="1"/>
          <p:nvPr userDrawn="1"/>
        </p:nvSpPr>
        <p:spPr>
          <a:xfrm>
            <a:off x="504476" y="6389813"/>
            <a:ext cx="3937296" cy="184666"/>
          </a:xfrm>
          <a:prstGeom prst="rect">
            <a:avLst/>
          </a:prstGeom>
          <a:noFill/>
        </p:spPr>
        <p:txBody>
          <a:bodyPr wrap="none" rtlCol="0">
            <a:spAutoFit/>
          </a:bodyPr>
          <a:lstStyle/>
          <a:p>
            <a:pPr algn="l"/>
            <a:r>
              <a:rPr lang="en-US" sz="600" dirty="0">
                <a:solidFill>
                  <a:schemeClr val="tx1"/>
                </a:solidFill>
              </a:rPr>
              <a:t>© </a:t>
            </a:r>
            <a:fld id="{E59B6FD5-3D56-C643-A5C0-5E9DC034BBB5}" type="datetimeyyyy">
              <a:rPr lang="en-US" sz="600" smtClean="0">
                <a:solidFill>
                  <a:schemeClr val="tx1"/>
                </a:solidFill>
              </a:rPr>
              <a:t>2025</a:t>
            </a:fld>
            <a:r>
              <a:rPr lang="en-US" sz="600" dirty="0">
                <a:solidFill>
                  <a:schemeClr val="tx1"/>
                </a:solidFill>
              </a:rPr>
              <a:t>, Amazon Web Services, Inc. or its affiliates. All rights reserved. Amazon Confidential and Trademark.</a:t>
            </a:r>
          </a:p>
        </p:txBody>
      </p:sp>
    </p:spTree>
    <p:extLst>
      <p:ext uri="{BB962C8B-B14F-4D97-AF65-F5344CB8AC3E}">
        <p14:creationId xmlns:p14="http://schemas.microsoft.com/office/powerpoint/2010/main" val="415877567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pos="4464">
          <p15:clr>
            <a:srgbClr val="FBAE40"/>
          </p15:clr>
        </p15:guide>
        <p15:guide id="3" orient="horz" pos="2736">
          <p15:clr>
            <a:srgbClr val="FBAE40"/>
          </p15:clr>
        </p15:guide>
        <p15:guide id="4" orient="horz" pos="1272">
          <p15:clr>
            <a:srgbClr val="FBAE40"/>
          </p15:clr>
        </p15:guide>
        <p15:guide id="5" orient="horz" pos="172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 Color set 3 - block comp 2o">
    <p:bg>
      <p:bgRef idx="1001">
        <a:schemeClr val="bg2"/>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0E5AF7-C90B-83E3-DE31-C548F5A1875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1787"/>
            <a:ext cx="12191996" cy="6857997"/>
          </a:xfrm>
          <a:prstGeom prst="rect">
            <a:avLst/>
          </a:prstGeom>
        </p:spPr>
      </p:pic>
      <p:sp>
        <p:nvSpPr>
          <p:cNvPr id="3" name="Title 1">
            <a:extLst>
              <a:ext uri="{FF2B5EF4-FFF2-40B4-BE49-F238E27FC236}">
                <a16:creationId xmlns:a16="http://schemas.microsoft.com/office/drawing/2014/main" id="{11038DA9-C717-B9D6-6AC2-A191CE8B78EC}"/>
              </a:ext>
            </a:extLst>
          </p:cNvPr>
          <p:cNvSpPr>
            <a:spLocks noGrp="1"/>
          </p:cNvSpPr>
          <p:nvPr>
            <p:ph type="title" hasCustomPrompt="1"/>
          </p:nvPr>
        </p:nvSpPr>
        <p:spPr>
          <a:xfrm>
            <a:off x="609600" y="2385638"/>
            <a:ext cx="4468780" cy="2086725"/>
          </a:xfrm>
        </p:spPr>
        <p:txBody>
          <a:bodyPr anchor="ctr" anchorCtr="0"/>
          <a:lstStyle>
            <a:lvl1pPr>
              <a:defRPr sz="4800">
                <a:solidFill>
                  <a:schemeClr val="tx1"/>
                </a:solidFill>
              </a:defRPr>
            </a:lvl1pPr>
          </a:lstStyle>
          <a:p>
            <a:r>
              <a:rPr lang="en-US" dirty="0"/>
              <a:t>Section layout: Enter section name here</a:t>
            </a:r>
          </a:p>
        </p:txBody>
      </p:sp>
      <p:sp>
        <p:nvSpPr>
          <p:cNvPr id="8" name="Slide Number Placeholder 7">
            <a:extLst>
              <a:ext uri="{FF2B5EF4-FFF2-40B4-BE49-F238E27FC236}">
                <a16:creationId xmlns:a16="http://schemas.microsoft.com/office/drawing/2014/main" id="{9BE13C20-A770-495A-BA36-0CE111A9138F}"/>
              </a:ext>
            </a:extLst>
          </p:cNvPr>
          <p:cNvSpPr>
            <a:spLocks noGrp="1"/>
          </p:cNvSpPr>
          <p:nvPr>
            <p:ph type="sldNum" sz="quarter" idx="12"/>
          </p:nvPr>
        </p:nvSpPr>
        <p:spPr/>
        <p:txBody>
          <a:bodyPr/>
          <a:lstStyle>
            <a:lvl1pPr>
              <a:defRPr>
                <a:solidFill>
                  <a:schemeClr val="tx1"/>
                </a:solidFill>
              </a:defRPr>
            </a:lvl1pPr>
          </a:lstStyle>
          <a:p>
            <a:fld id="{EB4B8DE2-A4E8-46E4-8BBF-D75455EFF32C}" type="slidenum">
              <a:rPr lang="en-US" smtClean="0"/>
              <a:pPr/>
              <a:t>‹#›</a:t>
            </a:fld>
            <a:endParaRPr lang="en-US"/>
          </a:p>
        </p:txBody>
      </p:sp>
      <p:sp>
        <p:nvSpPr>
          <p:cNvPr id="6" name="TextBox 5">
            <a:extLst>
              <a:ext uri="{FF2B5EF4-FFF2-40B4-BE49-F238E27FC236}">
                <a16:creationId xmlns:a16="http://schemas.microsoft.com/office/drawing/2014/main" id="{1BBBAB8B-62B7-0B16-24D1-20D7A9D3A715}"/>
              </a:ext>
            </a:extLst>
          </p:cNvPr>
          <p:cNvSpPr txBox="1"/>
          <p:nvPr userDrawn="1"/>
        </p:nvSpPr>
        <p:spPr>
          <a:xfrm>
            <a:off x="1141084" y="6389813"/>
            <a:ext cx="3937296" cy="184666"/>
          </a:xfrm>
          <a:prstGeom prst="rect">
            <a:avLst/>
          </a:prstGeom>
          <a:noFill/>
        </p:spPr>
        <p:txBody>
          <a:bodyPr wrap="none" rtlCol="0">
            <a:spAutoFit/>
          </a:bodyPr>
          <a:lstStyle/>
          <a:p>
            <a:pPr algn="l"/>
            <a:r>
              <a:rPr lang="en-US" sz="600" dirty="0">
                <a:solidFill>
                  <a:schemeClr val="tx1"/>
                </a:solidFill>
              </a:rPr>
              <a:t>© </a:t>
            </a:r>
            <a:fld id="{D1678136-60AD-1144-8D64-7A5B04B99226}" type="datetimeyyyy">
              <a:rPr lang="en-US" sz="600" smtClean="0">
                <a:solidFill>
                  <a:schemeClr val="tx1"/>
                </a:solidFill>
              </a:rPr>
              <a:t>2025</a:t>
            </a:fld>
            <a:r>
              <a:rPr lang="en-US" sz="600" dirty="0">
                <a:solidFill>
                  <a:schemeClr val="tx1"/>
                </a:solidFill>
              </a:rPr>
              <a:t>, Amazon Web Services, Inc. or its affiliates. All rights reserved. Amazon Confidential and Trademark.</a:t>
            </a:r>
          </a:p>
        </p:txBody>
      </p:sp>
      <p:pic>
        <p:nvPicPr>
          <p:cNvPr id="4" name="Picture 10">
            <a:extLst>
              <a:ext uri="{FF2B5EF4-FFF2-40B4-BE49-F238E27FC236}">
                <a16:creationId xmlns:a16="http://schemas.microsoft.com/office/drawing/2014/main" id="{30CCC221-8DFC-DE0D-A459-9A8A13276A3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95295" y="6338294"/>
            <a:ext cx="365760" cy="218172"/>
          </a:xfrm>
          <a:prstGeom prst="rect">
            <a:avLst/>
          </a:prstGeom>
        </p:spPr>
      </p:pic>
    </p:spTree>
    <p:extLst>
      <p:ext uri="{BB962C8B-B14F-4D97-AF65-F5344CB8AC3E}">
        <p14:creationId xmlns:p14="http://schemas.microsoft.com/office/powerpoint/2010/main" val="134427691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 Color set 3 - block comp 3o">
    <p:bg>
      <p:bgRef idx="1001">
        <a:schemeClr val="bg2"/>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2412F5-6B7A-D6E2-DF9E-F32327BB987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1788"/>
            <a:ext cx="12191996" cy="6857997"/>
          </a:xfrm>
          <a:prstGeom prst="rect">
            <a:avLst/>
          </a:prstGeom>
        </p:spPr>
      </p:pic>
      <p:sp>
        <p:nvSpPr>
          <p:cNvPr id="2" name="Title 1">
            <a:extLst>
              <a:ext uri="{FF2B5EF4-FFF2-40B4-BE49-F238E27FC236}">
                <a16:creationId xmlns:a16="http://schemas.microsoft.com/office/drawing/2014/main" id="{4168D513-FFBD-0D5B-7C74-8FAC01B21738}"/>
              </a:ext>
            </a:extLst>
          </p:cNvPr>
          <p:cNvSpPr>
            <a:spLocks noGrp="1"/>
          </p:cNvSpPr>
          <p:nvPr>
            <p:ph type="title" hasCustomPrompt="1"/>
          </p:nvPr>
        </p:nvSpPr>
        <p:spPr>
          <a:xfrm>
            <a:off x="609600" y="2385638"/>
            <a:ext cx="4468780" cy="2086725"/>
          </a:xfrm>
        </p:spPr>
        <p:txBody>
          <a:bodyPr anchor="ctr" anchorCtr="0"/>
          <a:lstStyle>
            <a:lvl1pPr>
              <a:defRPr sz="4800">
                <a:solidFill>
                  <a:schemeClr val="tx1"/>
                </a:solidFill>
              </a:defRPr>
            </a:lvl1pPr>
          </a:lstStyle>
          <a:p>
            <a:r>
              <a:rPr lang="en-US" dirty="0"/>
              <a:t>Section layout: Enter section name here</a:t>
            </a:r>
          </a:p>
        </p:txBody>
      </p:sp>
      <p:sp>
        <p:nvSpPr>
          <p:cNvPr id="8" name="Slide Number Placeholder 7">
            <a:extLst>
              <a:ext uri="{FF2B5EF4-FFF2-40B4-BE49-F238E27FC236}">
                <a16:creationId xmlns:a16="http://schemas.microsoft.com/office/drawing/2014/main" id="{9BE13C20-A770-495A-BA36-0CE111A9138F}"/>
              </a:ext>
            </a:extLst>
          </p:cNvPr>
          <p:cNvSpPr>
            <a:spLocks noGrp="1"/>
          </p:cNvSpPr>
          <p:nvPr>
            <p:ph type="sldNum" sz="quarter" idx="12"/>
          </p:nvPr>
        </p:nvSpPr>
        <p:spPr/>
        <p:txBody>
          <a:bodyPr/>
          <a:lstStyle>
            <a:lvl1pPr>
              <a:defRPr>
                <a:solidFill>
                  <a:schemeClr val="tx1"/>
                </a:solidFill>
              </a:defRPr>
            </a:lvl1pPr>
          </a:lstStyle>
          <a:p>
            <a:fld id="{EB4B8DE2-A4E8-46E4-8BBF-D75455EFF32C}" type="slidenum">
              <a:rPr lang="en-US" smtClean="0"/>
              <a:pPr/>
              <a:t>‹#›</a:t>
            </a:fld>
            <a:endParaRPr lang="en-US"/>
          </a:p>
        </p:txBody>
      </p:sp>
      <p:sp>
        <p:nvSpPr>
          <p:cNvPr id="6" name="TextBox 5">
            <a:extLst>
              <a:ext uri="{FF2B5EF4-FFF2-40B4-BE49-F238E27FC236}">
                <a16:creationId xmlns:a16="http://schemas.microsoft.com/office/drawing/2014/main" id="{6F40AE25-2381-38BA-DB20-A6379A9B4BE1}"/>
              </a:ext>
            </a:extLst>
          </p:cNvPr>
          <p:cNvSpPr txBox="1"/>
          <p:nvPr userDrawn="1"/>
        </p:nvSpPr>
        <p:spPr>
          <a:xfrm>
            <a:off x="1141084" y="6389813"/>
            <a:ext cx="3937296" cy="184666"/>
          </a:xfrm>
          <a:prstGeom prst="rect">
            <a:avLst/>
          </a:prstGeom>
          <a:noFill/>
        </p:spPr>
        <p:txBody>
          <a:bodyPr wrap="none" rtlCol="0">
            <a:spAutoFit/>
          </a:bodyPr>
          <a:lstStyle/>
          <a:p>
            <a:pPr algn="l"/>
            <a:r>
              <a:rPr lang="en-US" sz="600" dirty="0">
                <a:solidFill>
                  <a:schemeClr val="tx1"/>
                </a:solidFill>
              </a:rPr>
              <a:t>© </a:t>
            </a:r>
            <a:fld id="{D1678136-60AD-1144-8D64-7A5B04B99226}" type="datetimeyyyy">
              <a:rPr lang="en-US" sz="600" smtClean="0">
                <a:solidFill>
                  <a:schemeClr val="tx1"/>
                </a:solidFill>
              </a:rPr>
              <a:t>2025</a:t>
            </a:fld>
            <a:r>
              <a:rPr lang="en-US" sz="600" dirty="0">
                <a:solidFill>
                  <a:schemeClr val="tx1"/>
                </a:solidFill>
              </a:rPr>
              <a:t>, Amazon Web Services, Inc. or its affiliates. All rights reserved. Amazon Confidential and Trademark.</a:t>
            </a:r>
          </a:p>
        </p:txBody>
      </p:sp>
      <p:pic>
        <p:nvPicPr>
          <p:cNvPr id="4" name="Picture 10">
            <a:extLst>
              <a:ext uri="{FF2B5EF4-FFF2-40B4-BE49-F238E27FC236}">
                <a16:creationId xmlns:a16="http://schemas.microsoft.com/office/drawing/2014/main" id="{62C003E5-2DFA-CF4F-F162-DF809BD409B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95295" y="6338294"/>
            <a:ext cx="365760" cy="218172"/>
          </a:xfrm>
          <a:prstGeom prst="rect">
            <a:avLst/>
          </a:prstGeom>
        </p:spPr>
      </p:pic>
    </p:spTree>
    <p:extLst>
      <p:ext uri="{BB962C8B-B14F-4D97-AF65-F5344CB8AC3E}">
        <p14:creationId xmlns:p14="http://schemas.microsoft.com/office/powerpoint/2010/main" val="37674772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 Color set 3 - macro icon 1">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A74307-2D95-B20E-C4FA-ABAE6B98E22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1788"/>
            <a:ext cx="12191998" cy="6857998"/>
          </a:xfrm>
          <a:prstGeom prst="rect">
            <a:avLst/>
          </a:prstGeom>
        </p:spPr>
      </p:pic>
      <p:pic>
        <p:nvPicPr>
          <p:cNvPr id="3" name="Picture 2">
            <a:extLst>
              <a:ext uri="{FF2B5EF4-FFF2-40B4-BE49-F238E27FC236}">
                <a16:creationId xmlns:a16="http://schemas.microsoft.com/office/drawing/2014/main" id="{D390E99C-462F-AF0F-4651-6349B3EE1D42}"/>
              </a:ext>
            </a:extLst>
          </p:cNvPr>
          <p:cNvPicPr>
            <a:picLocks noChangeAspect="1"/>
          </p:cNvPicPr>
          <p:nvPr userDrawn="1"/>
        </p:nvPicPr>
        <p:blipFill>
          <a:blip r:embed="rId3">
            <a:alphaModFix amt="20000"/>
            <a:extLst>
              <a:ext uri="{28A0092B-C50C-407E-A947-70E740481C1C}">
                <a14:useLocalDpi xmlns:a14="http://schemas.microsoft.com/office/drawing/2010/main" val="0"/>
              </a:ext>
            </a:extLst>
          </a:blip>
          <a:srcRect/>
          <a:stretch/>
        </p:blipFill>
        <p:spPr>
          <a:xfrm>
            <a:off x="-451264" y="-12017"/>
            <a:ext cx="13094527" cy="6858000"/>
          </a:xfrm>
          <a:prstGeom prst="rect">
            <a:avLst/>
          </a:prstGeom>
        </p:spPr>
      </p:pic>
      <p:sp>
        <p:nvSpPr>
          <p:cNvPr id="8" name="Slide Number Placeholder 7">
            <a:extLst>
              <a:ext uri="{FF2B5EF4-FFF2-40B4-BE49-F238E27FC236}">
                <a16:creationId xmlns:a16="http://schemas.microsoft.com/office/drawing/2014/main" id="{9BE13C20-A770-495A-BA36-0CE111A9138F}"/>
              </a:ext>
            </a:extLst>
          </p:cNvPr>
          <p:cNvSpPr>
            <a:spLocks noGrp="1"/>
          </p:cNvSpPr>
          <p:nvPr>
            <p:ph type="sldNum" sz="quarter" idx="12"/>
          </p:nvPr>
        </p:nvSpPr>
        <p:spPr/>
        <p:txBody>
          <a:bodyPr/>
          <a:lstStyle/>
          <a:p>
            <a:fld id="{EB4B8DE2-A4E8-46E4-8BBF-D75455EFF32C}" type="slidenum">
              <a:rPr lang="en-US" smtClean="0"/>
              <a:pPr/>
              <a:t>‹#›</a:t>
            </a:fld>
            <a:endParaRPr lang="en-US"/>
          </a:p>
        </p:txBody>
      </p:sp>
      <p:sp>
        <p:nvSpPr>
          <p:cNvPr id="6" name="Title 1">
            <a:extLst>
              <a:ext uri="{FF2B5EF4-FFF2-40B4-BE49-F238E27FC236}">
                <a16:creationId xmlns:a16="http://schemas.microsoft.com/office/drawing/2014/main" id="{7E3DDCF7-C965-E3DE-7CDE-9CE497FF4E15}"/>
              </a:ext>
            </a:extLst>
          </p:cNvPr>
          <p:cNvSpPr>
            <a:spLocks noGrp="1"/>
          </p:cNvSpPr>
          <p:nvPr>
            <p:ph type="title" hasCustomPrompt="1"/>
          </p:nvPr>
        </p:nvSpPr>
        <p:spPr>
          <a:xfrm>
            <a:off x="609600" y="1714500"/>
            <a:ext cx="4468780" cy="2081845"/>
          </a:xfrm>
        </p:spPr>
        <p:txBody>
          <a:bodyPr anchor="ctr" anchorCtr="0"/>
          <a:lstStyle>
            <a:lvl1pPr>
              <a:defRPr sz="4800"/>
            </a:lvl1pPr>
          </a:lstStyle>
          <a:p>
            <a:r>
              <a:rPr lang="en-US" dirty="0"/>
              <a:t>Section layout: Enter section name here</a:t>
            </a:r>
          </a:p>
        </p:txBody>
      </p:sp>
      <p:sp>
        <p:nvSpPr>
          <p:cNvPr id="2" name="TextBox 1">
            <a:extLst>
              <a:ext uri="{FF2B5EF4-FFF2-40B4-BE49-F238E27FC236}">
                <a16:creationId xmlns:a16="http://schemas.microsoft.com/office/drawing/2014/main" id="{29DE1B85-2E76-FACC-0378-D3B4C2A7D0BE}"/>
              </a:ext>
            </a:extLst>
          </p:cNvPr>
          <p:cNvSpPr txBox="1"/>
          <p:nvPr userDrawn="1"/>
        </p:nvSpPr>
        <p:spPr>
          <a:xfrm>
            <a:off x="1141084" y="6389813"/>
            <a:ext cx="3937296" cy="184666"/>
          </a:xfrm>
          <a:prstGeom prst="rect">
            <a:avLst/>
          </a:prstGeom>
          <a:noFill/>
        </p:spPr>
        <p:txBody>
          <a:bodyPr wrap="none" rtlCol="0">
            <a:spAutoFit/>
          </a:bodyPr>
          <a:lstStyle/>
          <a:p>
            <a:pPr algn="l"/>
            <a:r>
              <a:rPr lang="en-US" sz="600" dirty="0">
                <a:solidFill>
                  <a:schemeClr val="tx1"/>
                </a:solidFill>
              </a:rPr>
              <a:t>© </a:t>
            </a:r>
            <a:fld id="{D1678136-60AD-1144-8D64-7A5B04B99226}" type="datetimeyyyy">
              <a:rPr lang="en-US" sz="600" smtClean="0">
                <a:solidFill>
                  <a:schemeClr val="tx1"/>
                </a:solidFill>
              </a:rPr>
              <a:t>2025</a:t>
            </a:fld>
            <a:r>
              <a:rPr lang="en-US" sz="600" dirty="0">
                <a:solidFill>
                  <a:schemeClr val="tx1"/>
                </a:solidFill>
              </a:rPr>
              <a:t>, Amazon Web Services, Inc. or its affiliates. All rights reserved. Amazon Confidential and Trademark.</a:t>
            </a:r>
          </a:p>
        </p:txBody>
      </p:sp>
      <p:pic>
        <p:nvPicPr>
          <p:cNvPr id="4" name="Picture 10">
            <a:extLst>
              <a:ext uri="{FF2B5EF4-FFF2-40B4-BE49-F238E27FC236}">
                <a16:creationId xmlns:a16="http://schemas.microsoft.com/office/drawing/2014/main" id="{F7F47A12-347B-E69E-53A3-442AE28073DD}"/>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95295" y="6338294"/>
            <a:ext cx="365760" cy="218172"/>
          </a:xfrm>
          <a:prstGeom prst="rect">
            <a:avLst/>
          </a:prstGeom>
        </p:spPr>
      </p:pic>
    </p:spTree>
    <p:extLst>
      <p:ext uri="{BB962C8B-B14F-4D97-AF65-F5344CB8AC3E}">
        <p14:creationId xmlns:p14="http://schemas.microsoft.com/office/powerpoint/2010/main" val="39682771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 Color set 3 - macro icon 2">
    <p:bg>
      <p:bgRef idx="1001">
        <a:schemeClr val="bg2"/>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85E66B2-9D12-4F19-ABBC-C35D1DFD7DA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1788"/>
            <a:ext cx="12191998" cy="6857998"/>
          </a:xfrm>
          <a:prstGeom prst="rect">
            <a:avLst/>
          </a:prstGeom>
        </p:spPr>
      </p:pic>
      <p:pic>
        <p:nvPicPr>
          <p:cNvPr id="11" name="Picture 10">
            <a:extLst>
              <a:ext uri="{FF2B5EF4-FFF2-40B4-BE49-F238E27FC236}">
                <a16:creationId xmlns:a16="http://schemas.microsoft.com/office/drawing/2014/main" id="{E1609F1D-A128-4774-8789-2354EF832089}"/>
              </a:ext>
            </a:extLst>
          </p:cNvPr>
          <p:cNvPicPr>
            <a:picLocks noChangeAspect="1"/>
          </p:cNvPicPr>
          <p:nvPr userDrawn="1"/>
        </p:nvPicPr>
        <p:blipFill>
          <a:blip r:embed="rId3">
            <a:alphaModFix amt="20000"/>
            <a:extLst>
              <a:ext uri="{28A0092B-C50C-407E-A947-70E740481C1C}">
                <a14:useLocalDpi xmlns:a14="http://schemas.microsoft.com/office/drawing/2010/main" val="0"/>
              </a:ext>
            </a:extLst>
          </a:blip>
          <a:srcRect/>
          <a:stretch/>
        </p:blipFill>
        <p:spPr>
          <a:xfrm>
            <a:off x="-902530" y="-1"/>
            <a:ext cx="13094529" cy="6858000"/>
          </a:xfrm>
          <a:prstGeom prst="rect">
            <a:avLst/>
          </a:prstGeom>
        </p:spPr>
      </p:pic>
      <p:sp>
        <p:nvSpPr>
          <p:cNvPr id="8" name="Slide Number Placeholder 7">
            <a:extLst>
              <a:ext uri="{FF2B5EF4-FFF2-40B4-BE49-F238E27FC236}">
                <a16:creationId xmlns:a16="http://schemas.microsoft.com/office/drawing/2014/main" id="{9BE13C20-A770-495A-BA36-0CE111A9138F}"/>
              </a:ext>
            </a:extLst>
          </p:cNvPr>
          <p:cNvSpPr>
            <a:spLocks noGrp="1"/>
          </p:cNvSpPr>
          <p:nvPr>
            <p:ph type="sldNum" sz="quarter" idx="12"/>
          </p:nvPr>
        </p:nvSpPr>
        <p:spPr/>
        <p:txBody>
          <a:bodyPr/>
          <a:lstStyle/>
          <a:p>
            <a:fld id="{EB4B8DE2-A4E8-46E4-8BBF-D75455EFF32C}" type="slidenum">
              <a:rPr lang="en-US" smtClean="0"/>
              <a:pPr/>
              <a:t>‹#›</a:t>
            </a:fld>
            <a:endParaRPr lang="en-US"/>
          </a:p>
        </p:txBody>
      </p:sp>
      <p:sp>
        <p:nvSpPr>
          <p:cNvPr id="6" name="Title 1">
            <a:extLst>
              <a:ext uri="{FF2B5EF4-FFF2-40B4-BE49-F238E27FC236}">
                <a16:creationId xmlns:a16="http://schemas.microsoft.com/office/drawing/2014/main" id="{B2862776-CCF9-5F95-075D-FCCE4F6B02A1}"/>
              </a:ext>
            </a:extLst>
          </p:cNvPr>
          <p:cNvSpPr>
            <a:spLocks noGrp="1"/>
          </p:cNvSpPr>
          <p:nvPr>
            <p:ph type="title" hasCustomPrompt="1"/>
          </p:nvPr>
        </p:nvSpPr>
        <p:spPr>
          <a:xfrm>
            <a:off x="609600" y="2388078"/>
            <a:ext cx="4468780" cy="2081845"/>
          </a:xfrm>
        </p:spPr>
        <p:txBody>
          <a:bodyPr anchor="ctr" anchorCtr="0"/>
          <a:lstStyle>
            <a:lvl1pPr>
              <a:defRPr sz="4800"/>
            </a:lvl1pPr>
          </a:lstStyle>
          <a:p>
            <a:r>
              <a:rPr lang="en-US" dirty="0"/>
              <a:t>Section layout: Enter section name here</a:t>
            </a:r>
          </a:p>
        </p:txBody>
      </p:sp>
      <p:sp>
        <p:nvSpPr>
          <p:cNvPr id="2" name="TextBox 1">
            <a:extLst>
              <a:ext uri="{FF2B5EF4-FFF2-40B4-BE49-F238E27FC236}">
                <a16:creationId xmlns:a16="http://schemas.microsoft.com/office/drawing/2014/main" id="{99DF9A0D-5DA4-B8BC-3DCE-7928EEE00211}"/>
              </a:ext>
            </a:extLst>
          </p:cNvPr>
          <p:cNvSpPr txBox="1"/>
          <p:nvPr userDrawn="1"/>
        </p:nvSpPr>
        <p:spPr>
          <a:xfrm>
            <a:off x="1141084" y="6389813"/>
            <a:ext cx="3937296" cy="184666"/>
          </a:xfrm>
          <a:prstGeom prst="rect">
            <a:avLst/>
          </a:prstGeom>
          <a:noFill/>
        </p:spPr>
        <p:txBody>
          <a:bodyPr wrap="none" rtlCol="0">
            <a:spAutoFit/>
          </a:bodyPr>
          <a:lstStyle/>
          <a:p>
            <a:pPr algn="l"/>
            <a:r>
              <a:rPr lang="en-US" sz="600" dirty="0">
                <a:solidFill>
                  <a:schemeClr val="tx1"/>
                </a:solidFill>
              </a:rPr>
              <a:t>© </a:t>
            </a:r>
            <a:fld id="{D1678136-60AD-1144-8D64-7A5B04B99226}" type="datetimeyyyy">
              <a:rPr lang="en-US" sz="600" smtClean="0">
                <a:solidFill>
                  <a:schemeClr val="tx1"/>
                </a:solidFill>
              </a:rPr>
              <a:t>2025</a:t>
            </a:fld>
            <a:r>
              <a:rPr lang="en-US" sz="600" dirty="0">
                <a:solidFill>
                  <a:schemeClr val="tx1"/>
                </a:solidFill>
              </a:rPr>
              <a:t>, Amazon Web Services, Inc. or its affiliates. All rights reserved. Amazon Confidential and Trademark.</a:t>
            </a:r>
          </a:p>
        </p:txBody>
      </p:sp>
      <p:pic>
        <p:nvPicPr>
          <p:cNvPr id="3" name="Picture 10">
            <a:extLst>
              <a:ext uri="{FF2B5EF4-FFF2-40B4-BE49-F238E27FC236}">
                <a16:creationId xmlns:a16="http://schemas.microsoft.com/office/drawing/2014/main" id="{EBAB5CE6-8DD0-7C0B-84B2-88048B1C194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95295" y="6338294"/>
            <a:ext cx="365760" cy="218172"/>
          </a:xfrm>
          <a:prstGeom prst="rect">
            <a:avLst/>
          </a:prstGeom>
        </p:spPr>
      </p:pic>
    </p:spTree>
    <p:extLst>
      <p:ext uri="{BB962C8B-B14F-4D97-AF65-F5344CB8AC3E}">
        <p14:creationId xmlns:p14="http://schemas.microsoft.com/office/powerpoint/2010/main" val="44926703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C8CF9-BF86-4458-BFA4-38F0F2DB9847}"/>
              </a:ext>
            </a:extLst>
          </p:cNvPr>
          <p:cNvSpPr>
            <a:spLocks noGrp="1"/>
          </p:cNvSpPr>
          <p:nvPr>
            <p:ph type="title" hasCustomPrompt="1"/>
          </p:nvPr>
        </p:nvSpPr>
        <p:spPr/>
        <p:txBody>
          <a:bodyPr/>
          <a:lstStyle>
            <a:lvl1pPr>
              <a:defRPr/>
            </a:lvl1pPr>
          </a:lstStyle>
          <a:p>
            <a:r>
              <a:rPr lang="en-US" dirty="0"/>
              <a:t>Title only layout</a:t>
            </a:r>
          </a:p>
        </p:txBody>
      </p:sp>
      <p:sp>
        <p:nvSpPr>
          <p:cNvPr id="5" name="Slide Number Placeholder 4">
            <a:extLst>
              <a:ext uri="{FF2B5EF4-FFF2-40B4-BE49-F238E27FC236}">
                <a16:creationId xmlns:a16="http://schemas.microsoft.com/office/drawing/2014/main" id="{6D907AE9-2A8E-446F-AC5C-E522F1C0231C}"/>
              </a:ext>
            </a:extLst>
          </p:cNvPr>
          <p:cNvSpPr>
            <a:spLocks noGrp="1"/>
          </p:cNvSpPr>
          <p:nvPr>
            <p:ph type="sldNum" sz="quarter" idx="12"/>
          </p:nvPr>
        </p:nvSpPr>
        <p:spPr/>
        <p:txBody>
          <a:bodyPr/>
          <a:lstStyle/>
          <a:p>
            <a:fld id="{EB4B8DE2-A4E8-46E4-8BBF-D75455EFF32C}" type="slidenum">
              <a:rPr lang="en-US" smtClean="0"/>
              <a:pPr/>
              <a:t>‹#›</a:t>
            </a:fld>
            <a:endParaRPr lang="en-US"/>
          </a:p>
        </p:txBody>
      </p:sp>
    </p:spTree>
    <p:extLst>
      <p:ext uri="{BB962C8B-B14F-4D97-AF65-F5344CB8AC3E}">
        <p14:creationId xmlns:p14="http://schemas.microsoft.com/office/powerpoint/2010/main" val="217293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C8CF9-BF86-4458-BFA4-38F0F2DB9847}"/>
              </a:ext>
            </a:extLst>
          </p:cNvPr>
          <p:cNvSpPr>
            <a:spLocks noGrp="1"/>
          </p:cNvSpPr>
          <p:nvPr>
            <p:ph type="title" hasCustomPrompt="1"/>
          </p:nvPr>
        </p:nvSpPr>
        <p:spPr/>
        <p:txBody>
          <a:bodyPr/>
          <a:lstStyle>
            <a:lvl1pPr>
              <a:defRPr/>
            </a:lvl1pPr>
          </a:lstStyle>
          <a:p>
            <a:r>
              <a:rPr lang="en-US" dirty="0"/>
              <a:t>Title and subtitle layout</a:t>
            </a:r>
          </a:p>
        </p:txBody>
      </p:sp>
      <p:sp>
        <p:nvSpPr>
          <p:cNvPr id="4" name="Text Placeholder 3">
            <a:extLst>
              <a:ext uri="{FF2B5EF4-FFF2-40B4-BE49-F238E27FC236}">
                <a16:creationId xmlns:a16="http://schemas.microsoft.com/office/drawing/2014/main" id="{466213DF-CEC6-4F46-9CD4-5ED4A416AF59}"/>
              </a:ext>
            </a:extLst>
          </p:cNvPr>
          <p:cNvSpPr>
            <a:spLocks noGrp="1"/>
          </p:cNvSpPr>
          <p:nvPr>
            <p:ph type="body" sz="quarter" idx="10" hasCustomPrompt="1"/>
          </p:nvPr>
        </p:nvSpPr>
        <p:spPr>
          <a:xfrm>
            <a:off x="609600" y="1455968"/>
            <a:ext cx="10972800" cy="258532"/>
          </a:xfrm>
        </p:spPr>
        <p:txBody>
          <a:bodyPr/>
          <a:lstStyle>
            <a:lvl1pPr marL="0" indent="0">
              <a:buNone/>
              <a:defRPr sz="1200" b="1" i="0" cap="all" spc="300" baseline="0"/>
            </a:lvl1pPr>
          </a:lstStyle>
          <a:p>
            <a:pPr lvl="0"/>
            <a:r>
              <a:rPr lang="en-US" dirty="0"/>
              <a:t>Enter subtitle</a:t>
            </a:r>
          </a:p>
        </p:txBody>
      </p:sp>
      <p:sp>
        <p:nvSpPr>
          <p:cNvPr id="6" name="Slide Number Placeholder 5">
            <a:extLst>
              <a:ext uri="{FF2B5EF4-FFF2-40B4-BE49-F238E27FC236}">
                <a16:creationId xmlns:a16="http://schemas.microsoft.com/office/drawing/2014/main" id="{88178479-5E5D-4B94-9958-5C40D64BED65}"/>
              </a:ext>
            </a:extLst>
          </p:cNvPr>
          <p:cNvSpPr>
            <a:spLocks noGrp="1"/>
          </p:cNvSpPr>
          <p:nvPr>
            <p:ph type="sldNum" sz="quarter" idx="13"/>
          </p:nvPr>
        </p:nvSpPr>
        <p:spPr/>
        <p:txBody>
          <a:bodyPr/>
          <a:lstStyle/>
          <a:p>
            <a:fld id="{EB4B8DE2-A4E8-46E4-8BBF-D75455EFF32C}" type="slidenum">
              <a:rPr lang="en-US" smtClean="0"/>
              <a:pPr/>
              <a:t>‹#›</a:t>
            </a:fld>
            <a:endParaRPr lang="en-US"/>
          </a:p>
        </p:txBody>
      </p:sp>
    </p:spTree>
    <p:extLst>
      <p:ext uri="{BB962C8B-B14F-4D97-AF65-F5344CB8AC3E}">
        <p14:creationId xmlns:p14="http://schemas.microsoft.com/office/powerpoint/2010/main" val="2631249600"/>
      </p:ext>
    </p:extLst>
  </p:cSld>
  <p:clrMapOvr>
    <a:masterClrMapping/>
  </p:clrMapOvr>
  <p:extLst>
    <p:ext uri="{DCECCB84-F9BA-43D5-87BE-67443E8EF086}">
      <p15:sldGuideLst xmlns:p15="http://schemas.microsoft.com/office/powerpoint/2012/main">
        <p15:guide id="1" orient="horz" pos="840">
          <p15:clr>
            <a:srgbClr val="9FCC3B"/>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Architectur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C8CF9-BF86-4458-BFA4-38F0F2DB9847}"/>
              </a:ext>
            </a:extLst>
          </p:cNvPr>
          <p:cNvSpPr>
            <a:spLocks noGrp="1"/>
          </p:cNvSpPr>
          <p:nvPr>
            <p:ph type="title" hasCustomPrompt="1"/>
          </p:nvPr>
        </p:nvSpPr>
        <p:spPr>
          <a:xfrm>
            <a:off x="5064369" y="295050"/>
            <a:ext cx="6775938" cy="424732"/>
          </a:xfrm>
        </p:spPr>
        <p:txBody>
          <a:bodyPr/>
          <a:lstStyle>
            <a:lvl1pPr algn="r">
              <a:defRPr sz="2400"/>
            </a:lvl1pPr>
          </a:lstStyle>
          <a:p>
            <a:r>
              <a:rPr lang="en-US" dirty="0"/>
              <a:t>Architecture layout</a:t>
            </a:r>
          </a:p>
        </p:txBody>
      </p:sp>
      <p:sp>
        <p:nvSpPr>
          <p:cNvPr id="3" name="Date Placeholder 2">
            <a:extLst>
              <a:ext uri="{FF2B5EF4-FFF2-40B4-BE49-F238E27FC236}">
                <a16:creationId xmlns:a16="http://schemas.microsoft.com/office/drawing/2014/main" id="{08A22A18-A983-4477-9CE2-E889A78034A4}"/>
              </a:ext>
            </a:extLst>
          </p:cNvPr>
          <p:cNvSpPr>
            <a:spLocks noGrp="1"/>
          </p:cNvSpPr>
          <p:nvPr>
            <p:ph type="dt" sz="half" idx="10"/>
          </p:nvPr>
        </p:nvSpPr>
        <p:spPr>
          <a:xfrm>
            <a:off x="838200" y="69532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1EF3D5-2436-9240-B6D0-2048A71FFF33}" type="datetime1">
              <a:rPr lang="en-US" smtClean="0"/>
              <a:pPr/>
              <a:t>6/25/2025</a:t>
            </a:fld>
            <a:endParaRPr lang="en-US"/>
          </a:p>
        </p:txBody>
      </p:sp>
      <p:sp>
        <p:nvSpPr>
          <p:cNvPr id="4" name="Footer Placeholder 3">
            <a:extLst>
              <a:ext uri="{FF2B5EF4-FFF2-40B4-BE49-F238E27FC236}">
                <a16:creationId xmlns:a16="http://schemas.microsoft.com/office/drawing/2014/main" id="{416B6389-19E6-4677-81FB-25CCEB0E3D8F}"/>
              </a:ext>
            </a:extLst>
          </p:cNvPr>
          <p:cNvSpPr>
            <a:spLocks noGrp="1"/>
          </p:cNvSpPr>
          <p:nvPr>
            <p:ph type="ftr" sz="quarter" idx="11"/>
          </p:nvPr>
        </p:nvSpPr>
        <p:spPr>
          <a:xfrm>
            <a:off x="4038600" y="69532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 name="Slide Number Placeholder 4">
            <a:extLst>
              <a:ext uri="{FF2B5EF4-FFF2-40B4-BE49-F238E27FC236}">
                <a16:creationId xmlns:a16="http://schemas.microsoft.com/office/drawing/2014/main" id="{6D907AE9-2A8E-446F-AC5C-E522F1C0231C}"/>
              </a:ext>
            </a:extLst>
          </p:cNvPr>
          <p:cNvSpPr>
            <a:spLocks noGrp="1"/>
          </p:cNvSpPr>
          <p:nvPr>
            <p:ph type="sldNum" sz="quarter" idx="12"/>
          </p:nvPr>
        </p:nvSpPr>
        <p:spPr/>
        <p:txBody>
          <a:bodyPr/>
          <a:lstStyle/>
          <a:p>
            <a:fld id="{EB4B8DE2-A4E8-46E4-8BBF-D75455EFF32C}" type="slidenum">
              <a:rPr lang="en-US" smtClean="0"/>
              <a:pPr/>
              <a:t>‹#›</a:t>
            </a:fld>
            <a:endParaRPr lang="en-US"/>
          </a:p>
        </p:txBody>
      </p:sp>
    </p:spTree>
    <p:extLst>
      <p:ext uri="{BB962C8B-B14F-4D97-AF65-F5344CB8AC3E}">
        <p14:creationId xmlns:p14="http://schemas.microsoft.com/office/powerpoint/2010/main" val="591465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8ECA2-6D6E-4722-9B75-7468AE1E58A6}"/>
              </a:ext>
            </a:extLst>
          </p:cNvPr>
          <p:cNvSpPr>
            <a:spLocks noGrp="1"/>
          </p:cNvSpPr>
          <p:nvPr>
            <p:ph type="title" hasCustomPrompt="1"/>
          </p:nvPr>
        </p:nvSpPr>
        <p:spPr/>
        <p:txBody>
          <a:bodyPr/>
          <a:lstStyle>
            <a:lvl1pPr>
              <a:defRPr/>
            </a:lvl1pPr>
          </a:lstStyle>
          <a:p>
            <a:r>
              <a:rPr lang="en-US" dirty="0"/>
              <a:t>Title and content layout</a:t>
            </a:r>
          </a:p>
        </p:txBody>
      </p:sp>
      <p:sp>
        <p:nvSpPr>
          <p:cNvPr id="3" name="Content Placeholder 2">
            <a:extLst>
              <a:ext uri="{FF2B5EF4-FFF2-40B4-BE49-F238E27FC236}">
                <a16:creationId xmlns:a16="http://schemas.microsoft.com/office/drawing/2014/main" id="{1025BCD8-5D1C-48DC-A21B-317A0B7D55A0}"/>
              </a:ext>
            </a:extLst>
          </p:cNvPr>
          <p:cNvSpPr>
            <a:spLocks noGrp="1"/>
          </p:cNvSpPr>
          <p:nvPr>
            <p:ph idx="1" hasCustomPrompt="1"/>
          </p:nvPr>
        </p:nvSpPr>
        <p:spPr>
          <a:xfrm>
            <a:off x="609600" y="1714499"/>
            <a:ext cx="10972800" cy="1815882"/>
          </a:xfrm>
        </p:spPr>
        <p:txBody>
          <a:bodyPr/>
          <a:lstStyle>
            <a:lvl1pPr marL="0" indent="0">
              <a:spcAft>
                <a:spcPts val="1200"/>
              </a:spcAft>
              <a:buNone/>
              <a:defRPr sz="1600"/>
            </a:lvl1pPr>
            <a:lvl2pPr marL="285750" indent="0">
              <a:spcAft>
                <a:spcPts val="1200"/>
              </a:spcAft>
              <a:buNone/>
              <a:defRPr sz="1600"/>
            </a:lvl2pPr>
            <a:lvl3pPr marL="628650" indent="0">
              <a:spcAft>
                <a:spcPts val="1200"/>
              </a:spcAft>
              <a:buNone/>
              <a:defRPr sz="1600"/>
            </a:lvl3pPr>
            <a:lvl4pPr marL="914400" indent="0">
              <a:spcAft>
                <a:spcPts val="1200"/>
              </a:spcAft>
              <a:buNone/>
              <a:defRPr sz="1600"/>
            </a:lvl4pPr>
            <a:lvl5pPr marL="1143000" indent="0">
              <a:spcAft>
                <a:spcPts val="1200"/>
              </a:spcAft>
              <a:buNone/>
              <a:defRPr sz="1600"/>
            </a:lvl5pPr>
          </a:lstStyle>
          <a:p>
            <a:pPr lvl="0"/>
            <a:r>
              <a:rPr lang="en-US" dirty="0"/>
              <a:t>Enter text or click icon to add media</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02391B74-659E-4EB1-8DB0-B962093F0B4C}"/>
              </a:ext>
            </a:extLst>
          </p:cNvPr>
          <p:cNvSpPr>
            <a:spLocks noGrp="1"/>
          </p:cNvSpPr>
          <p:nvPr>
            <p:ph type="sldNum" sz="quarter" idx="12"/>
          </p:nvPr>
        </p:nvSpPr>
        <p:spPr/>
        <p:txBody>
          <a:bodyPr/>
          <a:lstStyle/>
          <a:p>
            <a:fld id="{EB4B8DE2-A4E8-46E4-8BBF-D75455EFF32C}" type="slidenum">
              <a:rPr lang="en-US" smtClean="0"/>
              <a:pPr/>
              <a:t>‹#›</a:t>
            </a:fld>
            <a:endParaRPr lang="en-US"/>
          </a:p>
        </p:txBody>
      </p:sp>
    </p:spTree>
    <p:extLst>
      <p:ext uri="{BB962C8B-B14F-4D97-AF65-F5344CB8AC3E}">
        <p14:creationId xmlns:p14="http://schemas.microsoft.com/office/powerpoint/2010/main" val="24810265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Bullete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8ECA2-6D6E-4722-9B75-7468AE1E58A6}"/>
              </a:ext>
            </a:extLst>
          </p:cNvPr>
          <p:cNvSpPr>
            <a:spLocks noGrp="1"/>
          </p:cNvSpPr>
          <p:nvPr>
            <p:ph type="title" hasCustomPrompt="1"/>
          </p:nvPr>
        </p:nvSpPr>
        <p:spPr/>
        <p:txBody>
          <a:bodyPr/>
          <a:lstStyle>
            <a:lvl1pPr>
              <a:defRPr/>
            </a:lvl1pPr>
          </a:lstStyle>
          <a:p>
            <a:r>
              <a:rPr lang="en-US" dirty="0"/>
              <a:t>Title and bulleted content layout</a:t>
            </a:r>
          </a:p>
        </p:txBody>
      </p:sp>
      <p:sp>
        <p:nvSpPr>
          <p:cNvPr id="3" name="Content Placeholder 2">
            <a:extLst>
              <a:ext uri="{FF2B5EF4-FFF2-40B4-BE49-F238E27FC236}">
                <a16:creationId xmlns:a16="http://schemas.microsoft.com/office/drawing/2014/main" id="{1025BCD8-5D1C-48DC-A21B-317A0B7D55A0}"/>
              </a:ext>
            </a:extLst>
          </p:cNvPr>
          <p:cNvSpPr>
            <a:spLocks noGrp="1"/>
          </p:cNvSpPr>
          <p:nvPr>
            <p:ph idx="1" hasCustomPrompt="1"/>
          </p:nvPr>
        </p:nvSpPr>
        <p:spPr>
          <a:xfrm>
            <a:off x="609600" y="1714500"/>
            <a:ext cx="10972800" cy="1815882"/>
          </a:xfrm>
        </p:spPr>
        <p:txBody>
          <a:bodyPr/>
          <a:lstStyle>
            <a:lvl1pPr>
              <a:defRPr sz="1600"/>
            </a:lvl1pPr>
            <a:lvl2pPr>
              <a:defRPr sz="1600"/>
            </a:lvl2pPr>
            <a:lvl3pPr>
              <a:defRPr sz="1600"/>
            </a:lvl3pPr>
            <a:lvl4pPr>
              <a:defRPr sz="1600"/>
            </a:lvl4pPr>
            <a:lvl5pPr>
              <a:defRPr sz="1600"/>
            </a:lvl5pPr>
          </a:lstStyle>
          <a:p>
            <a:pPr lvl="0"/>
            <a:r>
              <a:rPr lang="en-US" dirty="0"/>
              <a:t>Enter text or click icon to add media</a:t>
            </a:r>
          </a:p>
          <a:p>
            <a:pPr lvl="1"/>
            <a:r>
              <a:rPr lang="en-US" dirty="0"/>
              <a:t>Second level</a:t>
            </a:r>
          </a:p>
          <a:p>
            <a:pPr lvl="2"/>
            <a:r>
              <a:rPr lang="en-US" dirty="0"/>
              <a:t>Third level</a:t>
            </a:r>
          </a:p>
          <a:p>
            <a:pPr lvl="3"/>
            <a:r>
              <a:rPr lang="en-US" dirty="0"/>
              <a:t>Fourth level</a:t>
            </a:r>
          </a:p>
          <a:p>
            <a:pPr lvl="4"/>
            <a:r>
              <a:rPr lang="en-US" dirty="0"/>
              <a:t>Fifth level </a:t>
            </a:r>
          </a:p>
        </p:txBody>
      </p:sp>
      <p:sp>
        <p:nvSpPr>
          <p:cNvPr id="6" name="Slide Number Placeholder 5">
            <a:extLst>
              <a:ext uri="{FF2B5EF4-FFF2-40B4-BE49-F238E27FC236}">
                <a16:creationId xmlns:a16="http://schemas.microsoft.com/office/drawing/2014/main" id="{8827DE2B-5658-4ECD-9AB5-497E1D05E00C}"/>
              </a:ext>
            </a:extLst>
          </p:cNvPr>
          <p:cNvSpPr>
            <a:spLocks noGrp="1"/>
          </p:cNvSpPr>
          <p:nvPr>
            <p:ph type="sldNum" sz="quarter" idx="12"/>
          </p:nvPr>
        </p:nvSpPr>
        <p:spPr/>
        <p:txBody>
          <a:bodyPr/>
          <a:lstStyle/>
          <a:p>
            <a:fld id="{EB4B8DE2-A4E8-46E4-8BBF-D75455EFF32C}" type="slidenum">
              <a:rPr lang="en-US" smtClean="0"/>
              <a:pPr/>
              <a:t>‹#›</a:t>
            </a:fld>
            <a:endParaRPr lang="en-US"/>
          </a:p>
        </p:txBody>
      </p:sp>
    </p:spTree>
    <p:extLst>
      <p:ext uri="{BB962C8B-B14F-4D97-AF65-F5344CB8AC3E}">
        <p14:creationId xmlns:p14="http://schemas.microsoft.com/office/powerpoint/2010/main" val="14209234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8ECA2-6D6E-4722-9B75-7468AE1E58A6}"/>
              </a:ext>
            </a:extLst>
          </p:cNvPr>
          <p:cNvSpPr>
            <a:spLocks noGrp="1"/>
          </p:cNvSpPr>
          <p:nvPr>
            <p:ph type="title" hasCustomPrompt="1"/>
          </p:nvPr>
        </p:nvSpPr>
        <p:spPr/>
        <p:txBody>
          <a:bodyPr/>
          <a:lstStyle>
            <a:lvl1pPr>
              <a:defRPr/>
            </a:lvl1pPr>
          </a:lstStyle>
          <a:p>
            <a:r>
              <a:rPr lang="en-US" dirty="0"/>
              <a:t>Title, subtitle, and content layout</a:t>
            </a:r>
          </a:p>
        </p:txBody>
      </p:sp>
      <p:sp>
        <p:nvSpPr>
          <p:cNvPr id="3" name="Content Placeholder 2">
            <a:extLst>
              <a:ext uri="{FF2B5EF4-FFF2-40B4-BE49-F238E27FC236}">
                <a16:creationId xmlns:a16="http://schemas.microsoft.com/office/drawing/2014/main" id="{1025BCD8-5D1C-48DC-A21B-317A0B7D55A0}"/>
              </a:ext>
            </a:extLst>
          </p:cNvPr>
          <p:cNvSpPr>
            <a:spLocks noGrp="1"/>
          </p:cNvSpPr>
          <p:nvPr>
            <p:ph idx="1" hasCustomPrompt="1"/>
          </p:nvPr>
        </p:nvSpPr>
        <p:spPr>
          <a:xfrm>
            <a:off x="609600" y="2133600"/>
            <a:ext cx="10972800" cy="3680346"/>
          </a:xfrm>
        </p:spPr>
        <p:txBody>
          <a:bodyPr/>
          <a:lstStyle>
            <a:lvl1pPr marL="0" indent="0">
              <a:spcAft>
                <a:spcPts val="1800"/>
              </a:spcAft>
              <a:buNone/>
              <a:defRPr sz="1600"/>
            </a:lvl1pPr>
            <a:lvl2pPr marL="285750" indent="0">
              <a:spcAft>
                <a:spcPts val="1800"/>
              </a:spcAft>
              <a:buNone/>
              <a:defRPr sz="1600"/>
            </a:lvl2pPr>
            <a:lvl3pPr marL="628650" indent="0">
              <a:spcAft>
                <a:spcPts val="1800"/>
              </a:spcAft>
              <a:buNone/>
              <a:defRPr sz="1600"/>
            </a:lvl3pPr>
            <a:lvl4pPr marL="914400" indent="0">
              <a:spcAft>
                <a:spcPts val="1800"/>
              </a:spcAft>
              <a:buNone/>
              <a:defRPr sz="1600"/>
            </a:lvl4pPr>
            <a:lvl5pPr marL="1143000" indent="0">
              <a:spcAft>
                <a:spcPts val="1800"/>
              </a:spcAft>
              <a:buNone/>
              <a:defRPr sz="1600"/>
            </a:lvl5pPr>
          </a:lstStyle>
          <a:p>
            <a:pPr lvl="0"/>
            <a:r>
              <a:rPr lang="en-US" dirty="0"/>
              <a:t>Enter text or click icon to add media</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942CBB3C-A513-466E-B53F-E5E5781263EA}"/>
              </a:ext>
            </a:extLst>
          </p:cNvPr>
          <p:cNvSpPr>
            <a:spLocks noGrp="1"/>
          </p:cNvSpPr>
          <p:nvPr>
            <p:ph type="body" sz="quarter" idx="10" hasCustomPrompt="1"/>
          </p:nvPr>
        </p:nvSpPr>
        <p:spPr>
          <a:xfrm>
            <a:off x="609600" y="1436918"/>
            <a:ext cx="10972800" cy="276999"/>
          </a:xfrm>
        </p:spPr>
        <p:txBody>
          <a:bodyPr/>
          <a:lstStyle>
            <a:lvl1pPr marL="0" indent="0">
              <a:lnSpc>
                <a:spcPct val="100000"/>
              </a:lnSpc>
              <a:spcAft>
                <a:spcPts val="300"/>
              </a:spcAft>
              <a:buNone/>
              <a:defRPr sz="1200" b="1" i="0" cap="all" spc="300" baseline="0"/>
            </a:lvl1pPr>
          </a:lstStyle>
          <a:p>
            <a:pPr lvl="0"/>
            <a:r>
              <a:rPr lang="en-US" dirty="0"/>
              <a:t>Enter subtitle</a:t>
            </a:r>
          </a:p>
        </p:txBody>
      </p:sp>
      <p:sp>
        <p:nvSpPr>
          <p:cNvPr id="7" name="Slide Number Placeholder 6">
            <a:extLst>
              <a:ext uri="{FF2B5EF4-FFF2-40B4-BE49-F238E27FC236}">
                <a16:creationId xmlns:a16="http://schemas.microsoft.com/office/drawing/2014/main" id="{0E19C1A1-91E5-46D2-97FB-94E48C63B96F}"/>
              </a:ext>
            </a:extLst>
          </p:cNvPr>
          <p:cNvSpPr>
            <a:spLocks noGrp="1"/>
          </p:cNvSpPr>
          <p:nvPr>
            <p:ph type="sldNum" sz="quarter" idx="13"/>
          </p:nvPr>
        </p:nvSpPr>
        <p:spPr/>
        <p:txBody>
          <a:bodyPr/>
          <a:lstStyle/>
          <a:p>
            <a:fld id="{EB4B8DE2-A4E8-46E4-8BBF-D75455EFF32C}" type="slidenum">
              <a:rPr lang="en-US" smtClean="0"/>
              <a:pPr/>
              <a:t>‹#›</a:t>
            </a:fld>
            <a:endParaRPr lang="en-US"/>
          </a:p>
        </p:txBody>
      </p:sp>
    </p:spTree>
    <p:extLst>
      <p:ext uri="{BB962C8B-B14F-4D97-AF65-F5344CB8AC3E}">
        <p14:creationId xmlns:p14="http://schemas.microsoft.com/office/powerpoint/2010/main" val="2614712362"/>
      </p:ext>
    </p:extLst>
  </p:cSld>
  <p:clrMapOvr>
    <a:masterClrMapping/>
  </p:clrMapOvr>
  <p:extLst>
    <p:ext uri="{DCECCB84-F9BA-43D5-87BE-67443E8EF086}">
      <p15:sldGuideLst xmlns:p15="http://schemas.microsoft.com/office/powerpoint/2012/main">
        <p15:guide id="1" orient="horz" pos="840">
          <p15:clr>
            <a:srgbClr val="9FCC3B"/>
          </p15:clr>
        </p15:guide>
        <p15:guide id="2" orient="horz" pos="1128">
          <p15:clr>
            <a:srgbClr val="9FCC3B"/>
          </p15:clr>
        </p15:guide>
        <p15:guide id="3" orient="horz" pos="134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Color set 3 - bar 2">
    <p:bg>
      <p:bgRef idx="1001">
        <a:schemeClr val="bg2"/>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F1EBE1-B103-1A96-A273-A2C25E9774C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787"/>
            <a:ext cx="12192000" cy="6858000"/>
          </a:xfrm>
          <a:prstGeom prst="rect">
            <a:avLst/>
          </a:prstGeom>
        </p:spPr>
      </p:pic>
      <p:sp>
        <p:nvSpPr>
          <p:cNvPr id="15" name="Title 1">
            <a:extLst>
              <a:ext uri="{FF2B5EF4-FFF2-40B4-BE49-F238E27FC236}">
                <a16:creationId xmlns:a16="http://schemas.microsoft.com/office/drawing/2014/main" id="{065C4798-7956-C74D-8691-753278F1C7B2}"/>
              </a:ext>
            </a:extLst>
          </p:cNvPr>
          <p:cNvSpPr>
            <a:spLocks noGrp="1"/>
          </p:cNvSpPr>
          <p:nvPr>
            <p:ph type="ctrTitle" hasCustomPrompt="1"/>
          </p:nvPr>
        </p:nvSpPr>
        <p:spPr>
          <a:xfrm>
            <a:off x="609598" y="2126159"/>
            <a:ext cx="6460999" cy="757130"/>
          </a:xfrm>
        </p:spPr>
        <p:txBody>
          <a:bodyPr wrap="square" anchor="t" anchorCtr="0"/>
          <a:lstStyle>
            <a:lvl1pPr algn="l">
              <a:defRPr sz="4800">
                <a:solidFill>
                  <a:schemeClr val="tx1"/>
                </a:solidFill>
              </a:defRPr>
            </a:lvl1pPr>
          </a:lstStyle>
          <a:p>
            <a:r>
              <a:rPr lang="en-US" dirty="0"/>
              <a:t>Enter title</a:t>
            </a:r>
          </a:p>
        </p:txBody>
      </p:sp>
      <p:sp>
        <p:nvSpPr>
          <p:cNvPr id="17" name="Subtitle 2">
            <a:extLst>
              <a:ext uri="{FF2B5EF4-FFF2-40B4-BE49-F238E27FC236}">
                <a16:creationId xmlns:a16="http://schemas.microsoft.com/office/drawing/2014/main" id="{94A03954-750D-4040-9BE9-D81EAD6F0CDB}"/>
              </a:ext>
            </a:extLst>
          </p:cNvPr>
          <p:cNvSpPr>
            <a:spLocks noGrp="1"/>
          </p:cNvSpPr>
          <p:nvPr>
            <p:ph type="subTitle" idx="1" hasCustomPrompt="1"/>
          </p:nvPr>
        </p:nvSpPr>
        <p:spPr>
          <a:xfrm>
            <a:off x="609598" y="2906719"/>
            <a:ext cx="6460998" cy="535531"/>
          </a:xfrm>
        </p:spPr>
        <p:txBody>
          <a:bodyPr wrap="square"/>
          <a:lstStyle>
            <a:lvl1pPr marL="0" indent="0" algn="l">
              <a:spcAft>
                <a:spcPts val="0"/>
              </a:spcAft>
              <a:buFont typeface="Arial" panose="020B0604020202020204" pitchFamily="34" charset="0"/>
              <a:buNone/>
              <a:defRPr sz="3200" b="0" i="0" cap="none" spc="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subtitle</a:t>
            </a:r>
          </a:p>
        </p:txBody>
      </p:sp>
      <p:sp>
        <p:nvSpPr>
          <p:cNvPr id="10" name="Text Placeholder 9">
            <a:extLst>
              <a:ext uri="{FF2B5EF4-FFF2-40B4-BE49-F238E27FC236}">
                <a16:creationId xmlns:a16="http://schemas.microsoft.com/office/drawing/2014/main" id="{8235E33B-41A5-4ACB-9AE6-2F3E7CAA4429}"/>
              </a:ext>
            </a:extLst>
          </p:cNvPr>
          <p:cNvSpPr>
            <a:spLocks noGrp="1"/>
          </p:cNvSpPr>
          <p:nvPr>
            <p:ph type="body" sz="quarter" idx="11" hasCustomPrompt="1"/>
          </p:nvPr>
        </p:nvSpPr>
        <p:spPr>
          <a:xfrm>
            <a:off x="609598" y="4349712"/>
            <a:ext cx="3797302" cy="369332"/>
          </a:xfrm>
        </p:spPr>
        <p:txBody>
          <a:bodyPr wrap="square"/>
          <a:lstStyle>
            <a:lvl1pPr marL="0" indent="0">
              <a:spcAft>
                <a:spcPts val="0"/>
              </a:spcAft>
              <a:buNone/>
              <a:defRPr sz="2000" b="0" i="0" cap="none" spc="0" baseline="0">
                <a:solidFill>
                  <a:schemeClr val="tx1"/>
                </a:solidFill>
              </a:defRPr>
            </a:lvl1pPr>
          </a:lstStyle>
          <a:p>
            <a:pPr lvl="0"/>
            <a:r>
              <a:rPr lang="en-US" dirty="0"/>
              <a:t>Speaker name (pronouns)</a:t>
            </a:r>
          </a:p>
        </p:txBody>
      </p:sp>
      <p:sp>
        <p:nvSpPr>
          <p:cNvPr id="12" name="Text Placeholder 11">
            <a:extLst>
              <a:ext uri="{FF2B5EF4-FFF2-40B4-BE49-F238E27FC236}">
                <a16:creationId xmlns:a16="http://schemas.microsoft.com/office/drawing/2014/main" id="{E7D4CE88-F816-4273-A6C0-5D3F9D2E0519}"/>
              </a:ext>
            </a:extLst>
          </p:cNvPr>
          <p:cNvSpPr>
            <a:spLocks noGrp="1"/>
          </p:cNvSpPr>
          <p:nvPr>
            <p:ph type="body" sz="quarter" idx="12" hasCustomPrompt="1"/>
          </p:nvPr>
        </p:nvSpPr>
        <p:spPr>
          <a:xfrm>
            <a:off x="609598" y="4762500"/>
            <a:ext cx="3797302" cy="535531"/>
          </a:xfrm>
        </p:spPr>
        <p:txBody>
          <a:bodyPr wrap="square"/>
          <a:lstStyle>
            <a:lvl1pPr marL="0" indent="0">
              <a:spcAft>
                <a:spcPts val="300"/>
              </a:spcAft>
              <a:buNone/>
              <a:defRPr sz="1600">
                <a:solidFill>
                  <a:schemeClr val="tx1"/>
                </a:solidFill>
              </a:defRPr>
            </a:lvl1pPr>
          </a:lstStyle>
          <a:p>
            <a:pPr lvl="0"/>
            <a:r>
              <a:rPr lang="en-US" dirty="0"/>
              <a:t>Speaker job title</a:t>
            </a:r>
            <a:br>
              <a:rPr lang="en-US" dirty="0"/>
            </a:br>
            <a:r>
              <a:rPr lang="en-US" dirty="0"/>
              <a:t>Speaker company</a:t>
            </a:r>
          </a:p>
        </p:txBody>
      </p:sp>
      <p:pic>
        <p:nvPicPr>
          <p:cNvPr id="13" name="Picture 12">
            <a:extLst>
              <a:ext uri="{FF2B5EF4-FFF2-40B4-BE49-F238E27FC236}">
                <a16:creationId xmlns:a16="http://schemas.microsoft.com/office/drawing/2014/main" id="{62099057-AFD9-4938-849D-E0901B1A3AD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29436" y="522720"/>
            <a:ext cx="3090971" cy="663197"/>
          </a:xfrm>
          <a:prstGeom prst="rect">
            <a:avLst/>
          </a:prstGeom>
        </p:spPr>
      </p:pic>
      <p:sp>
        <p:nvSpPr>
          <p:cNvPr id="5" name="TextBox 4">
            <a:extLst>
              <a:ext uri="{FF2B5EF4-FFF2-40B4-BE49-F238E27FC236}">
                <a16:creationId xmlns:a16="http://schemas.microsoft.com/office/drawing/2014/main" id="{6C4CC35B-2871-4E99-070B-C893FB8B338E}"/>
              </a:ext>
            </a:extLst>
          </p:cNvPr>
          <p:cNvSpPr txBox="1"/>
          <p:nvPr userDrawn="1"/>
        </p:nvSpPr>
        <p:spPr>
          <a:xfrm>
            <a:off x="504476" y="6389813"/>
            <a:ext cx="3937296" cy="184666"/>
          </a:xfrm>
          <a:prstGeom prst="rect">
            <a:avLst/>
          </a:prstGeom>
          <a:noFill/>
        </p:spPr>
        <p:txBody>
          <a:bodyPr wrap="none" rtlCol="0">
            <a:spAutoFit/>
          </a:bodyPr>
          <a:lstStyle/>
          <a:p>
            <a:pPr algn="l"/>
            <a:r>
              <a:rPr lang="en-US" sz="600" dirty="0">
                <a:solidFill>
                  <a:schemeClr val="tx1"/>
                </a:solidFill>
              </a:rPr>
              <a:t>© </a:t>
            </a:r>
            <a:fld id="{E59B6FD5-3D56-C643-A5C0-5E9DC034BBB5}" type="datetimeyyyy">
              <a:rPr lang="en-US" sz="600" smtClean="0">
                <a:solidFill>
                  <a:schemeClr val="tx1"/>
                </a:solidFill>
              </a:rPr>
              <a:t>2025</a:t>
            </a:fld>
            <a:r>
              <a:rPr lang="en-US" sz="600" dirty="0">
                <a:solidFill>
                  <a:schemeClr val="tx1"/>
                </a:solidFill>
              </a:rPr>
              <a:t>, Amazon Web Services, Inc. or its affiliates. All rights reserved. Amazon Confidential and Trademark.</a:t>
            </a:r>
          </a:p>
        </p:txBody>
      </p:sp>
    </p:spTree>
    <p:extLst>
      <p:ext uri="{BB962C8B-B14F-4D97-AF65-F5344CB8AC3E}">
        <p14:creationId xmlns:p14="http://schemas.microsoft.com/office/powerpoint/2010/main" val="14767892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pos="4464">
          <p15:clr>
            <a:srgbClr val="FBAE40"/>
          </p15:clr>
        </p15:guide>
        <p15:guide id="3" orient="horz" pos="2736">
          <p15:clr>
            <a:srgbClr val="FBAE40"/>
          </p15:clr>
        </p15:guide>
        <p15:guide id="4" orient="horz" pos="1272">
          <p15:clr>
            <a:srgbClr val="FBAE40"/>
          </p15:clr>
        </p15:guide>
        <p15:guide id="5" orient="horz" pos="172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title, and Bullete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8ECA2-6D6E-4722-9B75-7468AE1E58A6}"/>
              </a:ext>
            </a:extLst>
          </p:cNvPr>
          <p:cNvSpPr>
            <a:spLocks noGrp="1"/>
          </p:cNvSpPr>
          <p:nvPr>
            <p:ph type="title" hasCustomPrompt="1"/>
          </p:nvPr>
        </p:nvSpPr>
        <p:spPr/>
        <p:txBody>
          <a:bodyPr/>
          <a:lstStyle>
            <a:lvl1pPr>
              <a:defRPr/>
            </a:lvl1pPr>
          </a:lstStyle>
          <a:p>
            <a:r>
              <a:rPr lang="en-US" dirty="0"/>
              <a:t>Title, subtitle, and bulleted content layout</a:t>
            </a:r>
          </a:p>
        </p:txBody>
      </p:sp>
      <p:sp>
        <p:nvSpPr>
          <p:cNvPr id="3" name="Content Placeholder 2">
            <a:extLst>
              <a:ext uri="{FF2B5EF4-FFF2-40B4-BE49-F238E27FC236}">
                <a16:creationId xmlns:a16="http://schemas.microsoft.com/office/drawing/2014/main" id="{1025BCD8-5D1C-48DC-A21B-317A0B7D55A0}"/>
              </a:ext>
            </a:extLst>
          </p:cNvPr>
          <p:cNvSpPr>
            <a:spLocks noGrp="1"/>
          </p:cNvSpPr>
          <p:nvPr>
            <p:ph idx="1" hasCustomPrompt="1"/>
          </p:nvPr>
        </p:nvSpPr>
        <p:spPr>
          <a:xfrm>
            <a:off x="609600" y="1981200"/>
            <a:ext cx="10972800" cy="4229100"/>
          </a:xfrm>
        </p:spPr>
        <p:txBody>
          <a:bodyPr/>
          <a:lstStyle>
            <a:lvl1pPr>
              <a:defRPr/>
            </a:lvl1pPr>
          </a:lstStyle>
          <a:p>
            <a:pPr lvl="0"/>
            <a:r>
              <a:rPr lang="en-US" dirty="0"/>
              <a:t>Enter text or click icon to add media</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A34270F7-2BCA-4119-8F34-BD17AB29E14B}"/>
              </a:ext>
            </a:extLst>
          </p:cNvPr>
          <p:cNvSpPr>
            <a:spLocks noGrp="1"/>
          </p:cNvSpPr>
          <p:nvPr>
            <p:ph type="sldNum" sz="quarter" idx="13"/>
          </p:nvPr>
        </p:nvSpPr>
        <p:spPr/>
        <p:txBody>
          <a:bodyPr/>
          <a:lstStyle/>
          <a:p>
            <a:fld id="{EB4B8DE2-A4E8-46E4-8BBF-D75455EFF32C}" type="slidenum">
              <a:rPr lang="en-US" smtClean="0"/>
              <a:pPr/>
              <a:t>‹#›</a:t>
            </a:fld>
            <a:endParaRPr lang="en-US"/>
          </a:p>
        </p:txBody>
      </p:sp>
      <p:sp>
        <p:nvSpPr>
          <p:cNvPr id="5" name="Text Placeholder 4">
            <a:extLst>
              <a:ext uri="{FF2B5EF4-FFF2-40B4-BE49-F238E27FC236}">
                <a16:creationId xmlns:a16="http://schemas.microsoft.com/office/drawing/2014/main" id="{077E75A1-2B89-0C85-C5E3-0B919DBF830B}"/>
              </a:ext>
            </a:extLst>
          </p:cNvPr>
          <p:cNvSpPr>
            <a:spLocks noGrp="1"/>
          </p:cNvSpPr>
          <p:nvPr>
            <p:ph type="body" sz="quarter" idx="10" hasCustomPrompt="1"/>
          </p:nvPr>
        </p:nvSpPr>
        <p:spPr>
          <a:xfrm>
            <a:off x="609600" y="1436918"/>
            <a:ext cx="10972800" cy="276999"/>
          </a:xfrm>
        </p:spPr>
        <p:txBody>
          <a:bodyPr/>
          <a:lstStyle>
            <a:lvl1pPr marL="0" indent="0">
              <a:lnSpc>
                <a:spcPct val="100000"/>
              </a:lnSpc>
              <a:spcAft>
                <a:spcPts val="300"/>
              </a:spcAft>
              <a:buNone/>
              <a:defRPr sz="1200" b="1" i="0" cap="all" spc="300" baseline="0"/>
            </a:lvl1pPr>
          </a:lstStyle>
          <a:p>
            <a:pPr lvl="0"/>
            <a:r>
              <a:rPr lang="en-US" dirty="0"/>
              <a:t>Enter subtitle</a:t>
            </a:r>
          </a:p>
        </p:txBody>
      </p:sp>
    </p:spTree>
    <p:extLst>
      <p:ext uri="{BB962C8B-B14F-4D97-AF65-F5344CB8AC3E}">
        <p14:creationId xmlns:p14="http://schemas.microsoft.com/office/powerpoint/2010/main" val="613446582"/>
      </p:ext>
    </p:extLst>
  </p:cSld>
  <p:clrMapOvr>
    <a:masterClrMapping/>
  </p:clrMapOvr>
  <p:extLst>
    <p:ext uri="{DCECCB84-F9BA-43D5-87BE-67443E8EF086}">
      <p15:sldGuideLst xmlns:p15="http://schemas.microsoft.com/office/powerpoint/2012/main">
        <p15:guide id="1" orient="horz" pos="840">
          <p15:clr>
            <a:srgbClr val="9FCC3B"/>
          </p15:clr>
        </p15:guide>
        <p15:guide id="2" orient="horz" pos="1128">
          <p15:clr>
            <a:srgbClr val="9FCC3B"/>
          </p15:clr>
        </p15:guide>
        <p15:guide id="3" orient="horz" pos="124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A4C8A-667C-40C7-9A6D-BA3F977C5FDD}"/>
              </a:ext>
            </a:extLst>
          </p:cNvPr>
          <p:cNvSpPr>
            <a:spLocks noGrp="1"/>
          </p:cNvSpPr>
          <p:nvPr>
            <p:ph type="title" hasCustomPrompt="1"/>
          </p:nvPr>
        </p:nvSpPr>
        <p:spPr/>
        <p:txBody>
          <a:bodyPr/>
          <a:lstStyle>
            <a:lvl1pPr>
              <a:defRPr/>
            </a:lvl1pPr>
          </a:lstStyle>
          <a:p>
            <a:r>
              <a:rPr lang="en-US" dirty="0"/>
              <a:t>Two-column layout</a:t>
            </a:r>
          </a:p>
        </p:txBody>
      </p:sp>
      <p:sp>
        <p:nvSpPr>
          <p:cNvPr id="3" name="Content Placeholder 2">
            <a:extLst>
              <a:ext uri="{FF2B5EF4-FFF2-40B4-BE49-F238E27FC236}">
                <a16:creationId xmlns:a16="http://schemas.microsoft.com/office/drawing/2014/main" id="{9B10331E-4F8F-4DEC-91C1-F631560E6601}"/>
              </a:ext>
            </a:extLst>
          </p:cNvPr>
          <p:cNvSpPr>
            <a:spLocks noGrp="1"/>
          </p:cNvSpPr>
          <p:nvPr>
            <p:ph sz="half" idx="1" hasCustomPrompt="1"/>
          </p:nvPr>
        </p:nvSpPr>
        <p:spPr>
          <a:xfrm>
            <a:off x="609600" y="1714500"/>
            <a:ext cx="5248274" cy="4229100"/>
          </a:xfrm>
        </p:spPr>
        <p:txBody>
          <a:bodyPr/>
          <a:lstStyle>
            <a:lvl1pPr marL="0" indent="0">
              <a:spcAft>
                <a:spcPts val="1200"/>
              </a:spcAft>
              <a:buNone/>
              <a:defRPr sz="1600"/>
            </a:lvl1pPr>
            <a:lvl2pPr marL="285750" indent="0">
              <a:spcAft>
                <a:spcPts val="1200"/>
              </a:spcAft>
              <a:buNone/>
              <a:defRPr sz="1600"/>
            </a:lvl2pPr>
            <a:lvl3pPr marL="628650" indent="0">
              <a:spcAft>
                <a:spcPts val="1200"/>
              </a:spcAft>
              <a:buNone/>
              <a:defRPr sz="1600"/>
            </a:lvl3pPr>
            <a:lvl4pPr marL="914400" indent="0">
              <a:spcAft>
                <a:spcPts val="1200"/>
              </a:spcAft>
              <a:buNone/>
              <a:defRPr sz="1600"/>
            </a:lvl4pPr>
            <a:lvl5pPr marL="1143000" indent="0">
              <a:spcAft>
                <a:spcPts val="1200"/>
              </a:spcAft>
              <a:buNone/>
              <a:defRPr sz="1600"/>
            </a:lvl5pPr>
          </a:lstStyle>
          <a:p>
            <a:pPr lvl="0"/>
            <a:r>
              <a:rPr lang="en-US" dirty="0"/>
              <a:t>Enter text or click icon to add media</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F72257F-5E84-444A-B9C4-CCB856025EB2}"/>
              </a:ext>
            </a:extLst>
          </p:cNvPr>
          <p:cNvSpPr>
            <a:spLocks noGrp="1"/>
          </p:cNvSpPr>
          <p:nvPr>
            <p:ph sz="half" idx="2" hasCustomPrompt="1"/>
          </p:nvPr>
        </p:nvSpPr>
        <p:spPr>
          <a:xfrm>
            <a:off x="6334125" y="1714499"/>
            <a:ext cx="5248276" cy="4229100"/>
          </a:xfrm>
        </p:spPr>
        <p:txBody>
          <a:bodyPr/>
          <a:lstStyle>
            <a:lvl1pPr marL="0" indent="0">
              <a:spcAft>
                <a:spcPts val="1200"/>
              </a:spcAft>
              <a:buNone/>
              <a:defRPr sz="1600"/>
            </a:lvl1pPr>
            <a:lvl2pPr marL="285750" indent="0">
              <a:spcAft>
                <a:spcPts val="1200"/>
              </a:spcAft>
              <a:buNone/>
              <a:defRPr sz="1600"/>
            </a:lvl2pPr>
            <a:lvl3pPr marL="628650" indent="0">
              <a:spcAft>
                <a:spcPts val="1200"/>
              </a:spcAft>
              <a:buNone/>
              <a:defRPr sz="1600"/>
            </a:lvl3pPr>
            <a:lvl4pPr marL="914400" indent="0">
              <a:spcAft>
                <a:spcPts val="1200"/>
              </a:spcAft>
              <a:buNone/>
              <a:defRPr sz="1600"/>
            </a:lvl4pPr>
            <a:lvl5pPr marL="1143000" indent="0">
              <a:spcAft>
                <a:spcPts val="1200"/>
              </a:spcAft>
              <a:buNone/>
              <a:defRPr sz="1600"/>
            </a:lvl5pPr>
          </a:lstStyle>
          <a:p>
            <a:pPr lvl="0"/>
            <a:r>
              <a:rPr lang="en-US" dirty="0"/>
              <a:t>Enter text or click icon to add media</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A6B81369-2E97-4C0B-9762-D765E28372D1}"/>
              </a:ext>
            </a:extLst>
          </p:cNvPr>
          <p:cNvSpPr>
            <a:spLocks noGrp="1"/>
          </p:cNvSpPr>
          <p:nvPr>
            <p:ph type="sldNum" sz="quarter" idx="12"/>
          </p:nvPr>
        </p:nvSpPr>
        <p:spPr/>
        <p:txBody>
          <a:bodyPr/>
          <a:lstStyle/>
          <a:p>
            <a:fld id="{EB4B8DE2-A4E8-46E4-8BBF-D75455EFF32C}" type="slidenum">
              <a:rPr lang="en-US" smtClean="0"/>
              <a:pPr/>
              <a:t>‹#›</a:t>
            </a:fld>
            <a:endParaRPr lang="en-US"/>
          </a:p>
        </p:txBody>
      </p:sp>
    </p:spTree>
    <p:extLst>
      <p:ext uri="{BB962C8B-B14F-4D97-AF65-F5344CB8AC3E}">
        <p14:creationId xmlns:p14="http://schemas.microsoft.com/office/powerpoint/2010/main" val="1544110023"/>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column layout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A4C8A-667C-40C7-9A6D-BA3F977C5FDD}"/>
              </a:ext>
            </a:extLst>
          </p:cNvPr>
          <p:cNvSpPr>
            <a:spLocks noGrp="1"/>
          </p:cNvSpPr>
          <p:nvPr>
            <p:ph type="title" hasCustomPrompt="1"/>
          </p:nvPr>
        </p:nvSpPr>
        <p:spPr/>
        <p:txBody>
          <a:bodyPr/>
          <a:lstStyle>
            <a:lvl1pPr>
              <a:defRPr/>
            </a:lvl1pPr>
          </a:lstStyle>
          <a:p>
            <a:r>
              <a:rPr lang="en-US" dirty="0"/>
              <a:t>Two-column layout with subtitle</a:t>
            </a:r>
          </a:p>
        </p:txBody>
      </p:sp>
      <p:sp>
        <p:nvSpPr>
          <p:cNvPr id="3" name="Content Placeholder 2">
            <a:extLst>
              <a:ext uri="{FF2B5EF4-FFF2-40B4-BE49-F238E27FC236}">
                <a16:creationId xmlns:a16="http://schemas.microsoft.com/office/drawing/2014/main" id="{9B10331E-4F8F-4DEC-91C1-F631560E6601}"/>
              </a:ext>
            </a:extLst>
          </p:cNvPr>
          <p:cNvSpPr>
            <a:spLocks noGrp="1"/>
          </p:cNvSpPr>
          <p:nvPr>
            <p:ph sz="half" idx="1" hasCustomPrompt="1"/>
          </p:nvPr>
        </p:nvSpPr>
        <p:spPr>
          <a:xfrm>
            <a:off x="609600" y="2133597"/>
            <a:ext cx="5248274" cy="3810001"/>
          </a:xfrm>
        </p:spPr>
        <p:txBody>
          <a:bodyPr/>
          <a:lstStyle>
            <a:lvl1pPr marL="0" indent="0">
              <a:spcAft>
                <a:spcPts val="1200"/>
              </a:spcAft>
              <a:buNone/>
              <a:defRPr sz="1600"/>
            </a:lvl1pPr>
            <a:lvl2pPr marL="285750" indent="0">
              <a:spcAft>
                <a:spcPts val="1200"/>
              </a:spcAft>
              <a:buNone/>
              <a:defRPr sz="1600"/>
            </a:lvl2pPr>
            <a:lvl3pPr marL="628650" indent="0">
              <a:spcAft>
                <a:spcPts val="1200"/>
              </a:spcAft>
              <a:buNone/>
              <a:defRPr sz="1600"/>
            </a:lvl3pPr>
            <a:lvl4pPr marL="914400" indent="0">
              <a:spcAft>
                <a:spcPts val="1200"/>
              </a:spcAft>
              <a:buNone/>
              <a:defRPr sz="1600"/>
            </a:lvl4pPr>
            <a:lvl5pPr marL="1143000" indent="0">
              <a:spcAft>
                <a:spcPts val="1200"/>
              </a:spcAft>
              <a:buNone/>
              <a:defRPr sz="1600"/>
            </a:lvl5pPr>
          </a:lstStyle>
          <a:p>
            <a:pPr lvl="0"/>
            <a:r>
              <a:rPr lang="en-US" dirty="0"/>
              <a:t>Enter text or click icon to add media</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F72257F-5E84-444A-B9C4-CCB856025EB2}"/>
              </a:ext>
            </a:extLst>
          </p:cNvPr>
          <p:cNvSpPr>
            <a:spLocks noGrp="1"/>
          </p:cNvSpPr>
          <p:nvPr>
            <p:ph sz="half" idx="2" hasCustomPrompt="1"/>
          </p:nvPr>
        </p:nvSpPr>
        <p:spPr>
          <a:xfrm>
            <a:off x="6334125" y="2133596"/>
            <a:ext cx="5248276" cy="3810001"/>
          </a:xfrm>
        </p:spPr>
        <p:txBody>
          <a:bodyPr/>
          <a:lstStyle>
            <a:lvl1pPr marL="0" indent="0">
              <a:spcAft>
                <a:spcPts val="1200"/>
              </a:spcAft>
              <a:buNone/>
              <a:defRPr sz="1600"/>
            </a:lvl1pPr>
            <a:lvl2pPr marL="285750" indent="0">
              <a:spcAft>
                <a:spcPts val="1200"/>
              </a:spcAft>
              <a:buNone/>
              <a:defRPr sz="1600"/>
            </a:lvl2pPr>
            <a:lvl3pPr marL="628650" indent="0">
              <a:spcAft>
                <a:spcPts val="1200"/>
              </a:spcAft>
              <a:buNone/>
              <a:defRPr sz="1600"/>
            </a:lvl3pPr>
            <a:lvl4pPr marL="914400" indent="0">
              <a:spcAft>
                <a:spcPts val="1200"/>
              </a:spcAft>
              <a:buNone/>
              <a:defRPr sz="1600"/>
            </a:lvl4pPr>
            <a:lvl5pPr marL="1143000" indent="0">
              <a:spcAft>
                <a:spcPts val="1200"/>
              </a:spcAft>
              <a:buNone/>
              <a:defRPr sz="1600"/>
            </a:lvl5pPr>
          </a:lstStyle>
          <a:p>
            <a:pPr lvl="0"/>
            <a:r>
              <a:rPr lang="en-US" dirty="0"/>
              <a:t>Enter text or click icon to add media</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A6B81369-2E97-4C0B-9762-D765E28372D1}"/>
              </a:ext>
            </a:extLst>
          </p:cNvPr>
          <p:cNvSpPr>
            <a:spLocks noGrp="1"/>
          </p:cNvSpPr>
          <p:nvPr>
            <p:ph type="sldNum" sz="quarter" idx="12"/>
          </p:nvPr>
        </p:nvSpPr>
        <p:spPr/>
        <p:txBody>
          <a:bodyPr/>
          <a:lstStyle/>
          <a:p>
            <a:fld id="{EB4B8DE2-A4E8-46E4-8BBF-D75455EFF32C}" type="slidenum">
              <a:rPr lang="en-US" smtClean="0"/>
              <a:pPr/>
              <a:t>‹#›</a:t>
            </a:fld>
            <a:endParaRPr lang="en-US"/>
          </a:p>
        </p:txBody>
      </p:sp>
      <p:sp>
        <p:nvSpPr>
          <p:cNvPr id="5" name="Text Placeholder 4">
            <a:extLst>
              <a:ext uri="{FF2B5EF4-FFF2-40B4-BE49-F238E27FC236}">
                <a16:creationId xmlns:a16="http://schemas.microsoft.com/office/drawing/2014/main" id="{6DA626C6-BF60-547E-C279-5A7F0780DB65}"/>
              </a:ext>
            </a:extLst>
          </p:cNvPr>
          <p:cNvSpPr>
            <a:spLocks noGrp="1"/>
          </p:cNvSpPr>
          <p:nvPr>
            <p:ph type="body" sz="quarter" idx="10" hasCustomPrompt="1"/>
          </p:nvPr>
        </p:nvSpPr>
        <p:spPr>
          <a:xfrm>
            <a:off x="609600" y="1436918"/>
            <a:ext cx="10972800" cy="276999"/>
          </a:xfrm>
        </p:spPr>
        <p:txBody>
          <a:bodyPr/>
          <a:lstStyle>
            <a:lvl1pPr marL="0" indent="0">
              <a:lnSpc>
                <a:spcPct val="100000"/>
              </a:lnSpc>
              <a:spcAft>
                <a:spcPts val="300"/>
              </a:spcAft>
              <a:buNone/>
              <a:defRPr sz="1200" b="1" i="0" cap="all" spc="300" baseline="0"/>
            </a:lvl1pPr>
          </a:lstStyle>
          <a:p>
            <a:pPr lvl="0"/>
            <a:r>
              <a:rPr lang="en-US" dirty="0"/>
              <a:t>Enter subtitle</a:t>
            </a:r>
          </a:p>
        </p:txBody>
      </p:sp>
    </p:spTree>
    <p:extLst>
      <p:ext uri="{BB962C8B-B14F-4D97-AF65-F5344CB8AC3E}">
        <p14:creationId xmlns:p14="http://schemas.microsoft.com/office/powerpoint/2010/main" val="1849993880"/>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with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A4C8A-667C-40C7-9A6D-BA3F977C5FDD}"/>
              </a:ext>
            </a:extLst>
          </p:cNvPr>
          <p:cNvSpPr>
            <a:spLocks noGrp="1"/>
          </p:cNvSpPr>
          <p:nvPr>
            <p:ph type="title" hasCustomPrompt="1"/>
          </p:nvPr>
        </p:nvSpPr>
        <p:spPr/>
        <p:txBody>
          <a:bodyPr/>
          <a:lstStyle>
            <a:lvl1pPr>
              <a:defRPr/>
            </a:lvl1pPr>
          </a:lstStyle>
          <a:p>
            <a:r>
              <a:rPr lang="en-US" dirty="0"/>
              <a:t>Two-column with bullets layout</a:t>
            </a:r>
          </a:p>
        </p:txBody>
      </p:sp>
      <p:sp>
        <p:nvSpPr>
          <p:cNvPr id="7" name="Slide Number Placeholder 6">
            <a:extLst>
              <a:ext uri="{FF2B5EF4-FFF2-40B4-BE49-F238E27FC236}">
                <a16:creationId xmlns:a16="http://schemas.microsoft.com/office/drawing/2014/main" id="{0BB9EF5C-832F-4F15-B95C-60157E7BD831}"/>
              </a:ext>
            </a:extLst>
          </p:cNvPr>
          <p:cNvSpPr>
            <a:spLocks noGrp="1"/>
          </p:cNvSpPr>
          <p:nvPr>
            <p:ph type="sldNum" sz="quarter" idx="12"/>
          </p:nvPr>
        </p:nvSpPr>
        <p:spPr/>
        <p:txBody>
          <a:bodyPr/>
          <a:lstStyle/>
          <a:p>
            <a:fld id="{EB4B8DE2-A4E8-46E4-8BBF-D75455EFF32C}" type="slidenum">
              <a:rPr lang="en-US" smtClean="0"/>
              <a:pPr/>
              <a:t>‹#›</a:t>
            </a:fld>
            <a:endParaRPr lang="en-US"/>
          </a:p>
        </p:txBody>
      </p:sp>
      <p:sp>
        <p:nvSpPr>
          <p:cNvPr id="5" name="Content Placeholder 2">
            <a:extLst>
              <a:ext uri="{FF2B5EF4-FFF2-40B4-BE49-F238E27FC236}">
                <a16:creationId xmlns:a16="http://schemas.microsoft.com/office/drawing/2014/main" id="{3C88A2E1-EEB0-57A5-0FCE-62ED100FF53D}"/>
              </a:ext>
            </a:extLst>
          </p:cNvPr>
          <p:cNvSpPr>
            <a:spLocks noGrp="1"/>
          </p:cNvSpPr>
          <p:nvPr>
            <p:ph sz="half" idx="1" hasCustomPrompt="1"/>
          </p:nvPr>
        </p:nvSpPr>
        <p:spPr>
          <a:xfrm>
            <a:off x="609600" y="1714500"/>
            <a:ext cx="5248274" cy="4229100"/>
          </a:xfrm>
        </p:spPr>
        <p:txBody>
          <a:bodyPr/>
          <a:lstStyle>
            <a:lvl1pPr marL="0" indent="0">
              <a:spcAft>
                <a:spcPts val="1200"/>
              </a:spcAft>
              <a:buNone/>
              <a:defRPr sz="1600"/>
            </a:lvl1pPr>
            <a:lvl2pPr marL="285750" indent="0">
              <a:spcAft>
                <a:spcPts val="1200"/>
              </a:spcAft>
              <a:buNone/>
              <a:defRPr sz="1600"/>
            </a:lvl2pPr>
            <a:lvl3pPr marL="628650" indent="0">
              <a:spcAft>
                <a:spcPts val="1200"/>
              </a:spcAft>
              <a:buNone/>
              <a:defRPr sz="1600"/>
            </a:lvl3pPr>
            <a:lvl4pPr marL="914400" indent="0">
              <a:spcAft>
                <a:spcPts val="1200"/>
              </a:spcAft>
              <a:buNone/>
              <a:defRPr sz="1600"/>
            </a:lvl4pPr>
            <a:lvl5pPr marL="1143000" indent="0">
              <a:spcAft>
                <a:spcPts val="1200"/>
              </a:spcAft>
              <a:buNone/>
              <a:defRPr sz="1600"/>
            </a:lvl5pPr>
          </a:lstStyle>
          <a:p>
            <a:pPr lvl="0"/>
            <a:r>
              <a:rPr lang="en-US" dirty="0"/>
              <a:t>Enter text or click icon to add media</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3">
            <a:extLst>
              <a:ext uri="{FF2B5EF4-FFF2-40B4-BE49-F238E27FC236}">
                <a16:creationId xmlns:a16="http://schemas.microsoft.com/office/drawing/2014/main" id="{DF4876F1-543E-274B-546D-A380627088C4}"/>
              </a:ext>
            </a:extLst>
          </p:cNvPr>
          <p:cNvSpPr>
            <a:spLocks noGrp="1"/>
          </p:cNvSpPr>
          <p:nvPr>
            <p:ph sz="half" idx="2" hasCustomPrompt="1"/>
          </p:nvPr>
        </p:nvSpPr>
        <p:spPr>
          <a:xfrm>
            <a:off x="6334125" y="1714499"/>
            <a:ext cx="5248276" cy="4229100"/>
          </a:xfrm>
        </p:spPr>
        <p:txBody>
          <a:bodyPr/>
          <a:lstStyle>
            <a:lvl1pPr marL="0" indent="0">
              <a:spcAft>
                <a:spcPts val="1200"/>
              </a:spcAft>
              <a:buNone/>
              <a:defRPr sz="1600"/>
            </a:lvl1pPr>
            <a:lvl2pPr marL="285750" indent="0">
              <a:spcAft>
                <a:spcPts val="1200"/>
              </a:spcAft>
              <a:buNone/>
              <a:defRPr sz="1600"/>
            </a:lvl2pPr>
            <a:lvl3pPr marL="628650" indent="0">
              <a:spcAft>
                <a:spcPts val="1200"/>
              </a:spcAft>
              <a:buNone/>
              <a:defRPr sz="1600"/>
            </a:lvl3pPr>
            <a:lvl4pPr marL="914400" indent="0">
              <a:spcAft>
                <a:spcPts val="1200"/>
              </a:spcAft>
              <a:buNone/>
              <a:defRPr sz="1600"/>
            </a:lvl4pPr>
            <a:lvl5pPr marL="1143000" indent="0">
              <a:spcAft>
                <a:spcPts val="1200"/>
              </a:spcAft>
              <a:buNone/>
              <a:defRPr sz="1600"/>
            </a:lvl5pPr>
          </a:lstStyle>
          <a:p>
            <a:pPr lvl="0"/>
            <a:r>
              <a:rPr lang="en-US" dirty="0"/>
              <a:t>Enter text or click icon to add media</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2732630"/>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Subtitle, and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A4C8A-667C-40C7-9A6D-BA3F977C5FDD}"/>
              </a:ext>
            </a:extLst>
          </p:cNvPr>
          <p:cNvSpPr>
            <a:spLocks noGrp="1"/>
          </p:cNvSpPr>
          <p:nvPr>
            <p:ph type="title" hasCustomPrompt="1"/>
          </p:nvPr>
        </p:nvSpPr>
        <p:spPr/>
        <p:txBody>
          <a:bodyPr/>
          <a:lstStyle>
            <a:lvl1pPr>
              <a:defRPr/>
            </a:lvl1pPr>
          </a:lstStyle>
          <a:p>
            <a:r>
              <a:rPr lang="en-US" dirty="0"/>
              <a:t>Two-column, subtitle, bullets layout</a:t>
            </a:r>
          </a:p>
        </p:txBody>
      </p:sp>
      <p:sp>
        <p:nvSpPr>
          <p:cNvPr id="8" name="Slide Number Placeholder 7">
            <a:extLst>
              <a:ext uri="{FF2B5EF4-FFF2-40B4-BE49-F238E27FC236}">
                <a16:creationId xmlns:a16="http://schemas.microsoft.com/office/drawing/2014/main" id="{AF4E16D6-76D0-4B95-931F-9F32F34A84E0}"/>
              </a:ext>
            </a:extLst>
          </p:cNvPr>
          <p:cNvSpPr>
            <a:spLocks noGrp="1"/>
          </p:cNvSpPr>
          <p:nvPr>
            <p:ph type="sldNum" sz="quarter" idx="13"/>
          </p:nvPr>
        </p:nvSpPr>
        <p:spPr/>
        <p:txBody>
          <a:bodyPr/>
          <a:lstStyle/>
          <a:p>
            <a:fld id="{EB4B8DE2-A4E8-46E4-8BBF-D75455EFF32C}" type="slidenum">
              <a:rPr lang="en-US" smtClean="0"/>
              <a:pPr/>
              <a:t>‹#›</a:t>
            </a:fld>
            <a:endParaRPr lang="en-US"/>
          </a:p>
        </p:txBody>
      </p:sp>
      <p:sp>
        <p:nvSpPr>
          <p:cNvPr id="6" name="Text Placeholder 4">
            <a:extLst>
              <a:ext uri="{FF2B5EF4-FFF2-40B4-BE49-F238E27FC236}">
                <a16:creationId xmlns:a16="http://schemas.microsoft.com/office/drawing/2014/main" id="{99D40E51-48C7-1C3B-B928-8383D99B614A}"/>
              </a:ext>
            </a:extLst>
          </p:cNvPr>
          <p:cNvSpPr>
            <a:spLocks noGrp="1"/>
          </p:cNvSpPr>
          <p:nvPr>
            <p:ph type="body" sz="quarter" idx="10" hasCustomPrompt="1"/>
          </p:nvPr>
        </p:nvSpPr>
        <p:spPr>
          <a:xfrm>
            <a:off x="609600" y="1436918"/>
            <a:ext cx="10972800" cy="276999"/>
          </a:xfrm>
        </p:spPr>
        <p:txBody>
          <a:bodyPr/>
          <a:lstStyle>
            <a:lvl1pPr marL="0" indent="0">
              <a:lnSpc>
                <a:spcPct val="100000"/>
              </a:lnSpc>
              <a:spcAft>
                <a:spcPts val="300"/>
              </a:spcAft>
              <a:buNone/>
              <a:defRPr sz="1200" b="1" i="0" cap="all" spc="300" baseline="0"/>
            </a:lvl1pPr>
          </a:lstStyle>
          <a:p>
            <a:pPr lvl="0"/>
            <a:r>
              <a:rPr lang="en-US" dirty="0"/>
              <a:t>Enter subtitle</a:t>
            </a:r>
          </a:p>
        </p:txBody>
      </p:sp>
      <p:sp>
        <p:nvSpPr>
          <p:cNvPr id="11" name="Content Placeholder 2">
            <a:extLst>
              <a:ext uri="{FF2B5EF4-FFF2-40B4-BE49-F238E27FC236}">
                <a16:creationId xmlns:a16="http://schemas.microsoft.com/office/drawing/2014/main" id="{CF8EC6E6-D986-11A3-BC1B-F44BE46410A9}"/>
              </a:ext>
            </a:extLst>
          </p:cNvPr>
          <p:cNvSpPr>
            <a:spLocks noGrp="1"/>
          </p:cNvSpPr>
          <p:nvPr>
            <p:ph sz="half" idx="14" hasCustomPrompt="1"/>
          </p:nvPr>
        </p:nvSpPr>
        <p:spPr>
          <a:xfrm>
            <a:off x="609600" y="2133601"/>
            <a:ext cx="5248274" cy="3891915"/>
          </a:xfrm>
        </p:spPr>
        <p:txBody>
          <a:bodyPr/>
          <a:lstStyle>
            <a:lvl1pPr marL="0" indent="0">
              <a:spcAft>
                <a:spcPts val="1200"/>
              </a:spcAft>
              <a:buNone/>
              <a:defRPr sz="1600"/>
            </a:lvl1pPr>
            <a:lvl2pPr marL="285750" indent="0">
              <a:spcAft>
                <a:spcPts val="1200"/>
              </a:spcAft>
              <a:buNone/>
              <a:defRPr sz="1600"/>
            </a:lvl2pPr>
            <a:lvl3pPr marL="628650" indent="0">
              <a:spcAft>
                <a:spcPts val="1200"/>
              </a:spcAft>
              <a:buNone/>
              <a:defRPr sz="1600"/>
            </a:lvl3pPr>
            <a:lvl4pPr marL="914400" indent="0">
              <a:spcAft>
                <a:spcPts val="1200"/>
              </a:spcAft>
              <a:buNone/>
              <a:defRPr sz="1600"/>
            </a:lvl4pPr>
            <a:lvl5pPr marL="1143000" indent="0">
              <a:spcAft>
                <a:spcPts val="1200"/>
              </a:spcAft>
              <a:buNone/>
              <a:defRPr sz="1600"/>
            </a:lvl5pPr>
          </a:lstStyle>
          <a:p>
            <a:pPr lvl="0"/>
            <a:r>
              <a:rPr lang="en-US" dirty="0"/>
              <a:t>Enter text or click icon to add media</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a:extLst>
              <a:ext uri="{FF2B5EF4-FFF2-40B4-BE49-F238E27FC236}">
                <a16:creationId xmlns:a16="http://schemas.microsoft.com/office/drawing/2014/main" id="{2F76D269-27AF-225E-2D75-10AFF0FD5F00}"/>
              </a:ext>
            </a:extLst>
          </p:cNvPr>
          <p:cNvSpPr>
            <a:spLocks noGrp="1"/>
          </p:cNvSpPr>
          <p:nvPr>
            <p:ph sz="half" idx="2" hasCustomPrompt="1"/>
          </p:nvPr>
        </p:nvSpPr>
        <p:spPr>
          <a:xfrm>
            <a:off x="6334125" y="2133600"/>
            <a:ext cx="5248276" cy="3891915"/>
          </a:xfrm>
        </p:spPr>
        <p:txBody>
          <a:bodyPr/>
          <a:lstStyle>
            <a:lvl1pPr marL="0" indent="0">
              <a:spcAft>
                <a:spcPts val="1200"/>
              </a:spcAft>
              <a:buNone/>
              <a:defRPr sz="1600"/>
            </a:lvl1pPr>
            <a:lvl2pPr marL="285750" indent="0">
              <a:spcAft>
                <a:spcPts val="1200"/>
              </a:spcAft>
              <a:buNone/>
              <a:defRPr sz="1600"/>
            </a:lvl2pPr>
            <a:lvl3pPr marL="628650" indent="0">
              <a:spcAft>
                <a:spcPts val="1200"/>
              </a:spcAft>
              <a:buNone/>
              <a:defRPr sz="1600"/>
            </a:lvl3pPr>
            <a:lvl4pPr marL="914400" indent="0">
              <a:spcAft>
                <a:spcPts val="1200"/>
              </a:spcAft>
              <a:buNone/>
              <a:defRPr sz="1600"/>
            </a:lvl4pPr>
            <a:lvl5pPr marL="1143000" indent="0">
              <a:spcAft>
                <a:spcPts val="1200"/>
              </a:spcAft>
              <a:buNone/>
              <a:defRPr sz="1600"/>
            </a:lvl5pPr>
          </a:lstStyle>
          <a:p>
            <a:pPr lvl="0"/>
            <a:r>
              <a:rPr lang="en-US" dirty="0"/>
              <a:t>Enter text or click icon to add media</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37045402"/>
      </p:ext>
    </p:extLst>
  </p:cSld>
  <p:clrMapOvr>
    <a:masterClrMapping/>
  </p:clrMapOvr>
  <p:extLst>
    <p:ext uri="{DCECCB84-F9BA-43D5-87BE-67443E8EF086}">
      <p15:sldGuideLst xmlns:p15="http://schemas.microsoft.com/office/powerpoint/2012/main">
        <p15:guide id="1" pos="3840">
          <p15:clr>
            <a:srgbClr val="FBAE40"/>
          </p15:clr>
        </p15:guide>
        <p15:guide id="2" orient="horz" pos="840">
          <p15:clr>
            <a:srgbClr val="9FCC3B"/>
          </p15:clr>
        </p15:guide>
        <p15:guide id="3" orient="horz" pos="1128">
          <p15:clr>
            <a:srgbClr val="9FCC3B"/>
          </p15:clr>
        </p15:guide>
        <p15:guide id="4" orient="horz" pos="134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D5D51-461F-4BF3-B83C-3319F4FEFF79}"/>
              </a:ext>
            </a:extLst>
          </p:cNvPr>
          <p:cNvSpPr>
            <a:spLocks noGrp="1"/>
          </p:cNvSpPr>
          <p:nvPr>
            <p:ph type="title" hasCustomPrompt="1"/>
          </p:nvPr>
        </p:nvSpPr>
        <p:spPr>
          <a:xfrm>
            <a:off x="609600" y="917577"/>
            <a:ext cx="10972800" cy="535531"/>
          </a:xfrm>
        </p:spPr>
        <p:txBody>
          <a:bodyPr/>
          <a:lstStyle>
            <a:lvl1pPr>
              <a:defRPr/>
            </a:lvl1pPr>
          </a:lstStyle>
          <a:p>
            <a:r>
              <a:rPr lang="en-US" dirty="0"/>
              <a:t>Two-column layout with subheadings</a:t>
            </a:r>
          </a:p>
        </p:txBody>
      </p:sp>
      <p:sp>
        <p:nvSpPr>
          <p:cNvPr id="3" name="Text Placeholder 2">
            <a:extLst>
              <a:ext uri="{FF2B5EF4-FFF2-40B4-BE49-F238E27FC236}">
                <a16:creationId xmlns:a16="http://schemas.microsoft.com/office/drawing/2014/main" id="{BC1CA65A-3F20-4CCD-AE7B-297E975BC0E8}"/>
              </a:ext>
            </a:extLst>
          </p:cNvPr>
          <p:cNvSpPr>
            <a:spLocks noGrp="1"/>
          </p:cNvSpPr>
          <p:nvPr>
            <p:ph type="body" idx="1" hasCustomPrompt="1"/>
          </p:nvPr>
        </p:nvSpPr>
        <p:spPr>
          <a:xfrm>
            <a:off x="609599" y="1743647"/>
            <a:ext cx="5248656" cy="369332"/>
          </a:xfrm>
        </p:spPr>
        <p:txBody>
          <a:bodyPr anchor="t"/>
          <a:lstStyle>
            <a:lvl1pPr marL="0" indent="0">
              <a:buNone/>
              <a:defRPr sz="2000" b="1">
                <a:solidFill>
                  <a:srgbClr val="007FA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heading here</a:t>
            </a:r>
          </a:p>
        </p:txBody>
      </p:sp>
      <p:sp>
        <p:nvSpPr>
          <p:cNvPr id="4" name="Content Placeholder 3">
            <a:extLst>
              <a:ext uri="{FF2B5EF4-FFF2-40B4-BE49-F238E27FC236}">
                <a16:creationId xmlns:a16="http://schemas.microsoft.com/office/drawing/2014/main" id="{1DBED614-1324-4FC8-94DC-2BB58446A188}"/>
              </a:ext>
            </a:extLst>
          </p:cNvPr>
          <p:cNvSpPr>
            <a:spLocks noGrp="1"/>
          </p:cNvSpPr>
          <p:nvPr>
            <p:ph sz="half" idx="2" hasCustomPrompt="1"/>
          </p:nvPr>
        </p:nvSpPr>
        <p:spPr>
          <a:xfrm>
            <a:off x="609598" y="2141554"/>
            <a:ext cx="5248656" cy="3798869"/>
          </a:xfrm>
        </p:spPr>
        <p:txBody>
          <a:bodyPr/>
          <a:lstStyle>
            <a:lvl1pPr marL="0" indent="0">
              <a:buNone/>
              <a:defRPr sz="1600"/>
            </a:lvl1pPr>
            <a:lvl2pPr marL="285750" indent="0">
              <a:buNone/>
              <a:defRPr sz="1600"/>
            </a:lvl2pPr>
            <a:lvl3pPr marL="628650" indent="0">
              <a:buNone/>
              <a:defRPr sz="1600"/>
            </a:lvl3pPr>
            <a:lvl4pPr marL="858838" indent="0">
              <a:buNone/>
              <a:defRPr sz="1200"/>
            </a:lvl4pPr>
            <a:lvl5pPr marL="1030288" indent="0">
              <a:buNone/>
              <a:defRPr sz="1200"/>
            </a:lvl5pPr>
          </a:lstStyle>
          <a:p>
            <a:pPr lvl="0"/>
            <a:r>
              <a:rPr lang="en-US" dirty="0"/>
              <a:t>Enter text or click icon to add media</a:t>
            </a:r>
          </a:p>
          <a:p>
            <a:pPr lvl="1"/>
            <a:r>
              <a:rPr lang="en-US" dirty="0"/>
              <a:t>Second level</a:t>
            </a:r>
          </a:p>
          <a:p>
            <a:pPr lvl="2"/>
            <a:r>
              <a:rPr lang="en-US" dirty="0"/>
              <a:t>Third level</a:t>
            </a:r>
          </a:p>
        </p:txBody>
      </p:sp>
      <p:sp>
        <p:nvSpPr>
          <p:cNvPr id="5" name="Text Placeholder 4">
            <a:extLst>
              <a:ext uri="{FF2B5EF4-FFF2-40B4-BE49-F238E27FC236}">
                <a16:creationId xmlns:a16="http://schemas.microsoft.com/office/drawing/2014/main" id="{7BCE1A54-1330-4A91-B63D-5CFA63F9FFDF}"/>
              </a:ext>
            </a:extLst>
          </p:cNvPr>
          <p:cNvSpPr>
            <a:spLocks noGrp="1"/>
          </p:cNvSpPr>
          <p:nvPr>
            <p:ph type="body" sz="quarter" idx="3" hasCustomPrompt="1"/>
          </p:nvPr>
        </p:nvSpPr>
        <p:spPr>
          <a:xfrm>
            <a:off x="6334125" y="1743647"/>
            <a:ext cx="5248656" cy="369332"/>
          </a:xfrm>
        </p:spPr>
        <p:txBody>
          <a:bodyPr anchor="t"/>
          <a:lstStyle>
            <a:lvl1pPr marL="0" indent="0">
              <a:buNone/>
              <a:defRPr sz="2000" b="1">
                <a:solidFill>
                  <a:srgbClr val="007FA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heading here</a:t>
            </a:r>
          </a:p>
        </p:txBody>
      </p:sp>
      <p:sp>
        <p:nvSpPr>
          <p:cNvPr id="6" name="Content Placeholder 5">
            <a:extLst>
              <a:ext uri="{FF2B5EF4-FFF2-40B4-BE49-F238E27FC236}">
                <a16:creationId xmlns:a16="http://schemas.microsoft.com/office/drawing/2014/main" id="{8249DC76-96C3-408F-9627-4D642BE1BDD7}"/>
              </a:ext>
            </a:extLst>
          </p:cNvPr>
          <p:cNvSpPr>
            <a:spLocks noGrp="1"/>
          </p:cNvSpPr>
          <p:nvPr>
            <p:ph sz="quarter" idx="4" hasCustomPrompt="1"/>
          </p:nvPr>
        </p:nvSpPr>
        <p:spPr>
          <a:xfrm>
            <a:off x="6334125" y="2141554"/>
            <a:ext cx="5248656" cy="3798869"/>
          </a:xfrm>
        </p:spPr>
        <p:txBody>
          <a:bodyPr/>
          <a:lstStyle>
            <a:lvl1pPr marL="0" indent="0">
              <a:buNone/>
              <a:defRPr sz="1600"/>
            </a:lvl1pPr>
            <a:lvl2pPr marL="285750" indent="0">
              <a:buNone/>
              <a:defRPr sz="1600"/>
            </a:lvl2pPr>
            <a:lvl3pPr marL="628650" indent="0">
              <a:buNone/>
              <a:defRPr sz="1600"/>
            </a:lvl3pPr>
            <a:lvl4pPr marL="858838" indent="0">
              <a:buNone/>
              <a:defRPr sz="1200"/>
            </a:lvl4pPr>
            <a:lvl5pPr marL="1030288" indent="0">
              <a:buNone/>
              <a:defRPr sz="1200"/>
            </a:lvl5pPr>
          </a:lstStyle>
          <a:p>
            <a:pPr lvl="0"/>
            <a:r>
              <a:rPr lang="en-US" dirty="0"/>
              <a:t>Enter text or click icon to add media</a:t>
            </a:r>
          </a:p>
          <a:p>
            <a:pPr lvl="1"/>
            <a:r>
              <a:rPr lang="en-US" dirty="0"/>
              <a:t>Second level</a:t>
            </a:r>
          </a:p>
          <a:p>
            <a:pPr lvl="2"/>
            <a:r>
              <a:rPr lang="en-US" dirty="0"/>
              <a:t>Third level</a:t>
            </a:r>
          </a:p>
        </p:txBody>
      </p:sp>
      <p:sp>
        <p:nvSpPr>
          <p:cNvPr id="9" name="Slide Number Placeholder 8">
            <a:extLst>
              <a:ext uri="{FF2B5EF4-FFF2-40B4-BE49-F238E27FC236}">
                <a16:creationId xmlns:a16="http://schemas.microsoft.com/office/drawing/2014/main" id="{DE2CB0EC-BB93-4417-89BD-8704180EA225}"/>
              </a:ext>
            </a:extLst>
          </p:cNvPr>
          <p:cNvSpPr>
            <a:spLocks noGrp="1"/>
          </p:cNvSpPr>
          <p:nvPr>
            <p:ph type="sldNum" sz="quarter" idx="12"/>
          </p:nvPr>
        </p:nvSpPr>
        <p:spPr/>
        <p:txBody>
          <a:bodyPr/>
          <a:lstStyle/>
          <a:p>
            <a:fld id="{EB4B8DE2-A4E8-46E4-8BBF-D75455EFF32C}" type="slidenum">
              <a:rPr lang="en-US" smtClean="0"/>
              <a:pPr/>
              <a:t>‹#›</a:t>
            </a:fld>
            <a:endParaRPr lang="en-US"/>
          </a:p>
        </p:txBody>
      </p:sp>
    </p:spTree>
    <p:extLst>
      <p:ext uri="{BB962C8B-B14F-4D97-AF65-F5344CB8AC3E}">
        <p14:creationId xmlns:p14="http://schemas.microsoft.com/office/powerpoint/2010/main" val="907527289"/>
      </p:ext>
    </p:extLst>
  </p:cSld>
  <p:clrMapOvr>
    <a:masterClrMapping/>
  </p:clrMapOvr>
  <p:extLst>
    <p:ext uri="{DCECCB84-F9BA-43D5-87BE-67443E8EF086}">
      <p15:sldGuideLst xmlns:p15="http://schemas.microsoft.com/office/powerpoint/2012/main">
        <p15:guide id="1" orient="horz" pos="1344">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column layout with subtitle and sub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D5D51-461F-4BF3-B83C-3319F4FEFF79}"/>
              </a:ext>
            </a:extLst>
          </p:cNvPr>
          <p:cNvSpPr>
            <a:spLocks noGrp="1"/>
          </p:cNvSpPr>
          <p:nvPr>
            <p:ph type="title" hasCustomPrompt="1"/>
          </p:nvPr>
        </p:nvSpPr>
        <p:spPr>
          <a:xfrm>
            <a:off x="609600" y="917577"/>
            <a:ext cx="10972800" cy="535531"/>
          </a:xfrm>
        </p:spPr>
        <p:txBody>
          <a:bodyPr/>
          <a:lstStyle>
            <a:lvl1pPr>
              <a:defRPr/>
            </a:lvl1pPr>
          </a:lstStyle>
          <a:p>
            <a:r>
              <a:rPr lang="en-US" dirty="0"/>
              <a:t>Two-column layout with subtitle and subheadings</a:t>
            </a:r>
          </a:p>
        </p:txBody>
      </p:sp>
      <p:sp>
        <p:nvSpPr>
          <p:cNvPr id="3" name="Text Placeholder 2">
            <a:extLst>
              <a:ext uri="{FF2B5EF4-FFF2-40B4-BE49-F238E27FC236}">
                <a16:creationId xmlns:a16="http://schemas.microsoft.com/office/drawing/2014/main" id="{BC1CA65A-3F20-4CCD-AE7B-297E975BC0E8}"/>
              </a:ext>
            </a:extLst>
          </p:cNvPr>
          <p:cNvSpPr>
            <a:spLocks noGrp="1"/>
          </p:cNvSpPr>
          <p:nvPr>
            <p:ph type="body" idx="1" hasCustomPrompt="1"/>
          </p:nvPr>
        </p:nvSpPr>
        <p:spPr>
          <a:xfrm>
            <a:off x="609599" y="2141554"/>
            <a:ext cx="5248656" cy="369332"/>
          </a:xfrm>
        </p:spPr>
        <p:txBody>
          <a:bodyPr anchor="t"/>
          <a:lstStyle>
            <a:lvl1pPr marL="0" indent="0">
              <a:buNone/>
              <a:defRPr sz="2000" b="1">
                <a:solidFill>
                  <a:srgbClr val="007FA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heading here</a:t>
            </a:r>
          </a:p>
        </p:txBody>
      </p:sp>
      <p:sp>
        <p:nvSpPr>
          <p:cNvPr id="5" name="Text Placeholder 4">
            <a:extLst>
              <a:ext uri="{FF2B5EF4-FFF2-40B4-BE49-F238E27FC236}">
                <a16:creationId xmlns:a16="http://schemas.microsoft.com/office/drawing/2014/main" id="{7BCE1A54-1330-4A91-B63D-5CFA63F9FFDF}"/>
              </a:ext>
            </a:extLst>
          </p:cNvPr>
          <p:cNvSpPr>
            <a:spLocks noGrp="1"/>
          </p:cNvSpPr>
          <p:nvPr>
            <p:ph type="body" sz="quarter" idx="3" hasCustomPrompt="1"/>
          </p:nvPr>
        </p:nvSpPr>
        <p:spPr>
          <a:xfrm>
            <a:off x="6334125" y="2141554"/>
            <a:ext cx="5248656" cy="369332"/>
          </a:xfrm>
        </p:spPr>
        <p:txBody>
          <a:bodyPr anchor="t"/>
          <a:lstStyle>
            <a:lvl1pPr marL="0" indent="0">
              <a:buNone/>
              <a:defRPr sz="2000" b="1">
                <a:solidFill>
                  <a:srgbClr val="007FA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heading here</a:t>
            </a:r>
          </a:p>
        </p:txBody>
      </p:sp>
      <p:sp>
        <p:nvSpPr>
          <p:cNvPr id="6" name="Content Placeholder 5">
            <a:extLst>
              <a:ext uri="{FF2B5EF4-FFF2-40B4-BE49-F238E27FC236}">
                <a16:creationId xmlns:a16="http://schemas.microsoft.com/office/drawing/2014/main" id="{8249DC76-96C3-408F-9627-4D642BE1BDD7}"/>
              </a:ext>
            </a:extLst>
          </p:cNvPr>
          <p:cNvSpPr>
            <a:spLocks noGrp="1"/>
          </p:cNvSpPr>
          <p:nvPr>
            <p:ph sz="quarter" idx="4" hasCustomPrompt="1"/>
          </p:nvPr>
        </p:nvSpPr>
        <p:spPr>
          <a:xfrm>
            <a:off x="6334125" y="2539461"/>
            <a:ext cx="5248656" cy="3400962"/>
          </a:xfrm>
        </p:spPr>
        <p:txBody>
          <a:bodyPr/>
          <a:lstStyle>
            <a:lvl1pPr marL="0" indent="0">
              <a:spcAft>
                <a:spcPts val="1200"/>
              </a:spcAft>
              <a:buNone/>
              <a:defRPr sz="1600"/>
            </a:lvl1pPr>
            <a:lvl2pPr marL="285750" indent="0">
              <a:spcAft>
                <a:spcPts val="1200"/>
              </a:spcAft>
              <a:buNone/>
              <a:defRPr sz="1600"/>
            </a:lvl2pPr>
            <a:lvl3pPr marL="628650" indent="0">
              <a:spcAft>
                <a:spcPts val="1200"/>
              </a:spcAft>
              <a:buNone/>
              <a:defRPr sz="1600"/>
            </a:lvl3pPr>
            <a:lvl4pPr marL="858838" indent="0">
              <a:buNone/>
              <a:defRPr sz="1200"/>
            </a:lvl4pPr>
            <a:lvl5pPr marL="1030288" indent="0">
              <a:buNone/>
              <a:defRPr sz="1200"/>
            </a:lvl5pPr>
          </a:lstStyle>
          <a:p>
            <a:pPr lvl="0"/>
            <a:r>
              <a:rPr lang="en-US" dirty="0"/>
              <a:t>Enter text or click icon to add media</a:t>
            </a:r>
          </a:p>
          <a:p>
            <a:pPr lvl="1"/>
            <a:r>
              <a:rPr lang="en-US" dirty="0"/>
              <a:t>Second level</a:t>
            </a:r>
          </a:p>
          <a:p>
            <a:pPr lvl="2"/>
            <a:r>
              <a:rPr lang="en-US" dirty="0"/>
              <a:t>Third level</a:t>
            </a:r>
          </a:p>
        </p:txBody>
      </p:sp>
      <p:sp>
        <p:nvSpPr>
          <p:cNvPr id="9" name="Slide Number Placeholder 8">
            <a:extLst>
              <a:ext uri="{FF2B5EF4-FFF2-40B4-BE49-F238E27FC236}">
                <a16:creationId xmlns:a16="http://schemas.microsoft.com/office/drawing/2014/main" id="{DE2CB0EC-BB93-4417-89BD-8704180EA225}"/>
              </a:ext>
            </a:extLst>
          </p:cNvPr>
          <p:cNvSpPr>
            <a:spLocks noGrp="1"/>
          </p:cNvSpPr>
          <p:nvPr>
            <p:ph type="sldNum" sz="quarter" idx="12"/>
          </p:nvPr>
        </p:nvSpPr>
        <p:spPr/>
        <p:txBody>
          <a:bodyPr/>
          <a:lstStyle/>
          <a:p>
            <a:fld id="{EB4B8DE2-A4E8-46E4-8BBF-D75455EFF32C}" type="slidenum">
              <a:rPr lang="en-US" smtClean="0"/>
              <a:pPr/>
              <a:t>‹#›</a:t>
            </a:fld>
            <a:endParaRPr lang="en-US"/>
          </a:p>
        </p:txBody>
      </p:sp>
      <p:sp>
        <p:nvSpPr>
          <p:cNvPr id="7" name="Content Placeholder 2">
            <a:extLst>
              <a:ext uri="{FF2B5EF4-FFF2-40B4-BE49-F238E27FC236}">
                <a16:creationId xmlns:a16="http://schemas.microsoft.com/office/drawing/2014/main" id="{BCD3144A-C4DE-912D-E96B-DA6F9A436C12}"/>
              </a:ext>
            </a:extLst>
          </p:cNvPr>
          <p:cNvSpPr>
            <a:spLocks noGrp="1"/>
          </p:cNvSpPr>
          <p:nvPr>
            <p:ph sz="half" idx="13" hasCustomPrompt="1"/>
          </p:nvPr>
        </p:nvSpPr>
        <p:spPr>
          <a:xfrm>
            <a:off x="609600" y="2531505"/>
            <a:ext cx="5248276" cy="3408918"/>
          </a:xfrm>
        </p:spPr>
        <p:txBody>
          <a:bodyPr/>
          <a:lstStyle>
            <a:lvl1pPr marL="0" indent="0">
              <a:spcAft>
                <a:spcPts val="1200"/>
              </a:spcAft>
              <a:buNone/>
              <a:defRPr sz="1600"/>
            </a:lvl1pPr>
            <a:lvl2pPr marL="285750" indent="0">
              <a:spcAft>
                <a:spcPts val="1200"/>
              </a:spcAft>
              <a:buNone/>
              <a:defRPr sz="1600"/>
            </a:lvl2pPr>
            <a:lvl3pPr marL="628650" indent="0">
              <a:spcAft>
                <a:spcPts val="1200"/>
              </a:spcAft>
              <a:buNone/>
              <a:defRPr sz="1600"/>
            </a:lvl3pPr>
            <a:lvl4pPr marL="914400" indent="0">
              <a:spcAft>
                <a:spcPts val="1200"/>
              </a:spcAft>
              <a:buNone/>
              <a:defRPr sz="1600"/>
            </a:lvl4pPr>
            <a:lvl5pPr marL="1143000" indent="0">
              <a:spcAft>
                <a:spcPts val="1200"/>
              </a:spcAft>
              <a:buNone/>
              <a:defRPr sz="1600"/>
            </a:lvl5pPr>
          </a:lstStyle>
          <a:p>
            <a:pPr lvl="0"/>
            <a:r>
              <a:rPr lang="en-US" dirty="0"/>
              <a:t>Enter text or click icon to add media</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4">
            <a:extLst>
              <a:ext uri="{FF2B5EF4-FFF2-40B4-BE49-F238E27FC236}">
                <a16:creationId xmlns:a16="http://schemas.microsoft.com/office/drawing/2014/main" id="{C394E8DA-520F-8416-7E65-32B1EE914893}"/>
              </a:ext>
            </a:extLst>
          </p:cNvPr>
          <p:cNvSpPr>
            <a:spLocks noGrp="1"/>
          </p:cNvSpPr>
          <p:nvPr>
            <p:ph type="body" sz="quarter" idx="10" hasCustomPrompt="1"/>
          </p:nvPr>
        </p:nvSpPr>
        <p:spPr>
          <a:xfrm>
            <a:off x="609600" y="1436918"/>
            <a:ext cx="10972800" cy="276999"/>
          </a:xfrm>
        </p:spPr>
        <p:txBody>
          <a:bodyPr/>
          <a:lstStyle>
            <a:lvl1pPr marL="0" indent="0">
              <a:lnSpc>
                <a:spcPct val="100000"/>
              </a:lnSpc>
              <a:spcAft>
                <a:spcPts val="300"/>
              </a:spcAft>
              <a:buNone/>
              <a:defRPr sz="1200" b="1" i="0" cap="all" spc="300" baseline="0"/>
            </a:lvl1pPr>
          </a:lstStyle>
          <a:p>
            <a:pPr lvl="0"/>
            <a:r>
              <a:rPr lang="en-US" dirty="0"/>
              <a:t>Enter subtitle</a:t>
            </a:r>
          </a:p>
        </p:txBody>
      </p:sp>
    </p:spTree>
    <p:extLst>
      <p:ext uri="{BB962C8B-B14F-4D97-AF65-F5344CB8AC3E}">
        <p14:creationId xmlns:p14="http://schemas.microsoft.com/office/powerpoint/2010/main" val="617169460"/>
      </p:ext>
    </p:extLst>
  </p:cSld>
  <p:clrMapOvr>
    <a:masterClrMapping/>
  </p:clrMapOvr>
  <p:extLst>
    <p:ext uri="{DCECCB84-F9BA-43D5-87BE-67443E8EF086}">
      <p15:sldGuideLst xmlns:p15="http://schemas.microsoft.com/office/powerpoint/2012/main">
        <p15:guide id="1" orient="horz" pos="134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column layout with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D5D51-461F-4BF3-B83C-3319F4FEFF79}"/>
              </a:ext>
            </a:extLst>
          </p:cNvPr>
          <p:cNvSpPr>
            <a:spLocks noGrp="1"/>
          </p:cNvSpPr>
          <p:nvPr>
            <p:ph type="title" hasCustomPrompt="1"/>
          </p:nvPr>
        </p:nvSpPr>
        <p:spPr>
          <a:xfrm>
            <a:off x="609600" y="917577"/>
            <a:ext cx="10972800" cy="535531"/>
          </a:xfrm>
        </p:spPr>
        <p:txBody>
          <a:bodyPr/>
          <a:lstStyle>
            <a:lvl1pPr>
              <a:defRPr/>
            </a:lvl1pPr>
          </a:lstStyle>
          <a:p>
            <a:r>
              <a:rPr lang="en-US" dirty="0"/>
              <a:t>Two-column layout with icons</a:t>
            </a:r>
          </a:p>
        </p:txBody>
      </p:sp>
      <p:sp>
        <p:nvSpPr>
          <p:cNvPr id="3" name="Text Placeholder 2">
            <a:extLst>
              <a:ext uri="{FF2B5EF4-FFF2-40B4-BE49-F238E27FC236}">
                <a16:creationId xmlns:a16="http://schemas.microsoft.com/office/drawing/2014/main" id="{BC1CA65A-3F20-4CCD-AE7B-297E975BC0E8}"/>
              </a:ext>
            </a:extLst>
          </p:cNvPr>
          <p:cNvSpPr>
            <a:spLocks noGrp="1"/>
          </p:cNvSpPr>
          <p:nvPr>
            <p:ph type="body" idx="1" hasCustomPrompt="1"/>
          </p:nvPr>
        </p:nvSpPr>
        <p:spPr>
          <a:xfrm>
            <a:off x="609599" y="3166040"/>
            <a:ext cx="5248656" cy="341632"/>
          </a:xfrm>
        </p:spPr>
        <p:txBody>
          <a:bodyPr anchor="t"/>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icon title</a:t>
            </a:r>
          </a:p>
        </p:txBody>
      </p:sp>
      <p:sp>
        <p:nvSpPr>
          <p:cNvPr id="4" name="Content Placeholder 3">
            <a:extLst>
              <a:ext uri="{FF2B5EF4-FFF2-40B4-BE49-F238E27FC236}">
                <a16:creationId xmlns:a16="http://schemas.microsoft.com/office/drawing/2014/main" id="{1DBED614-1324-4FC8-94DC-2BB58446A188}"/>
              </a:ext>
            </a:extLst>
          </p:cNvPr>
          <p:cNvSpPr>
            <a:spLocks noGrp="1"/>
          </p:cNvSpPr>
          <p:nvPr>
            <p:ph sz="half" idx="2" hasCustomPrompt="1"/>
          </p:nvPr>
        </p:nvSpPr>
        <p:spPr>
          <a:xfrm>
            <a:off x="609598" y="3490991"/>
            <a:ext cx="5248656" cy="2449432"/>
          </a:xfrm>
        </p:spPr>
        <p:txBody>
          <a:bodyPr/>
          <a:lstStyle>
            <a:lvl1pPr marL="0" indent="0">
              <a:lnSpc>
                <a:spcPct val="100000"/>
              </a:lnSpc>
              <a:spcAft>
                <a:spcPts val="600"/>
              </a:spcAft>
              <a:buNone/>
              <a:defRPr sz="1600"/>
            </a:lvl1pPr>
            <a:lvl2pPr marL="285750" indent="0">
              <a:lnSpc>
                <a:spcPct val="100000"/>
              </a:lnSpc>
              <a:spcAft>
                <a:spcPts val="600"/>
              </a:spcAft>
              <a:buNone/>
              <a:defRPr sz="1600"/>
            </a:lvl2pPr>
            <a:lvl3pPr marL="628650" indent="0">
              <a:lnSpc>
                <a:spcPct val="100000"/>
              </a:lnSpc>
              <a:spcAft>
                <a:spcPts val="600"/>
              </a:spcAft>
              <a:buNone/>
              <a:defRPr sz="1600"/>
            </a:lvl3pPr>
            <a:lvl4pPr marL="858838" indent="0">
              <a:buNone/>
              <a:defRPr sz="1200"/>
            </a:lvl4pPr>
            <a:lvl5pPr marL="1030288" indent="0">
              <a:buNone/>
              <a:defRPr sz="1200"/>
            </a:lvl5pPr>
          </a:lstStyle>
          <a:p>
            <a:pPr lvl="0"/>
            <a:r>
              <a:rPr lang="en-US" dirty="0"/>
              <a:t>Enter text or click icon to add media</a:t>
            </a:r>
          </a:p>
          <a:p>
            <a:pPr lvl="1"/>
            <a:r>
              <a:rPr lang="en-US" dirty="0"/>
              <a:t>Second level</a:t>
            </a:r>
          </a:p>
          <a:p>
            <a:pPr lvl="2"/>
            <a:r>
              <a:rPr lang="en-US" dirty="0"/>
              <a:t>Third level</a:t>
            </a:r>
          </a:p>
        </p:txBody>
      </p:sp>
      <p:sp>
        <p:nvSpPr>
          <p:cNvPr id="5" name="Text Placeholder 4">
            <a:extLst>
              <a:ext uri="{FF2B5EF4-FFF2-40B4-BE49-F238E27FC236}">
                <a16:creationId xmlns:a16="http://schemas.microsoft.com/office/drawing/2014/main" id="{7BCE1A54-1330-4A91-B63D-5CFA63F9FFDF}"/>
              </a:ext>
            </a:extLst>
          </p:cNvPr>
          <p:cNvSpPr>
            <a:spLocks noGrp="1"/>
          </p:cNvSpPr>
          <p:nvPr>
            <p:ph type="body" sz="quarter" idx="3" hasCustomPrompt="1"/>
          </p:nvPr>
        </p:nvSpPr>
        <p:spPr>
          <a:xfrm>
            <a:off x="6334125" y="3166040"/>
            <a:ext cx="5248656" cy="341632"/>
          </a:xfrm>
        </p:spPr>
        <p:txBody>
          <a:bodyPr anchor="t"/>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icon title</a:t>
            </a:r>
          </a:p>
        </p:txBody>
      </p:sp>
      <p:sp>
        <p:nvSpPr>
          <p:cNvPr id="6" name="Content Placeholder 5">
            <a:extLst>
              <a:ext uri="{FF2B5EF4-FFF2-40B4-BE49-F238E27FC236}">
                <a16:creationId xmlns:a16="http://schemas.microsoft.com/office/drawing/2014/main" id="{8249DC76-96C3-408F-9627-4D642BE1BDD7}"/>
              </a:ext>
            </a:extLst>
          </p:cNvPr>
          <p:cNvSpPr>
            <a:spLocks noGrp="1"/>
          </p:cNvSpPr>
          <p:nvPr>
            <p:ph sz="quarter" idx="4" hasCustomPrompt="1"/>
          </p:nvPr>
        </p:nvSpPr>
        <p:spPr>
          <a:xfrm>
            <a:off x="6334125" y="3490991"/>
            <a:ext cx="5248656" cy="2449432"/>
          </a:xfrm>
        </p:spPr>
        <p:txBody>
          <a:bodyPr/>
          <a:lstStyle>
            <a:lvl1pPr marL="0" indent="0">
              <a:lnSpc>
                <a:spcPct val="100000"/>
              </a:lnSpc>
              <a:spcAft>
                <a:spcPts val="600"/>
              </a:spcAft>
              <a:buNone/>
              <a:defRPr sz="1600"/>
            </a:lvl1pPr>
            <a:lvl2pPr marL="285750" indent="0">
              <a:lnSpc>
                <a:spcPct val="100000"/>
              </a:lnSpc>
              <a:spcAft>
                <a:spcPts val="600"/>
              </a:spcAft>
              <a:buNone/>
              <a:defRPr sz="1600"/>
            </a:lvl2pPr>
            <a:lvl3pPr marL="628650" indent="0">
              <a:lnSpc>
                <a:spcPct val="100000"/>
              </a:lnSpc>
              <a:spcAft>
                <a:spcPts val="600"/>
              </a:spcAft>
              <a:buNone/>
              <a:defRPr sz="1600"/>
            </a:lvl3pPr>
            <a:lvl4pPr marL="858838" indent="0">
              <a:buNone/>
              <a:defRPr sz="1200"/>
            </a:lvl4pPr>
            <a:lvl5pPr marL="1030288" indent="0">
              <a:buNone/>
              <a:defRPr sz="1200"/>
            </a:lvl5pPr>
          </a:lstStyle>
          <a:p>
            <a:pPr lvl="0"/>
            <a:r>
              <a:rPr lang="en-US" dirty="0"/>
              <a:t>Enter text or click icon to add media</a:t>
            </a:r>
          </a:p>
          <a:p>
            <a:pPr lvl="1"/>
            <a:r>
              <a:rPr lang="en-US" dirty="0"/>
              <a:t>Second level</a:t>
            </a:r>
          </a:p>
          <a:p>
            <a:pPr lvl="2"/>
            <a:r>
              <a:rPr lang="en-US" dirty="0"/>
              <a:t>Third level</a:t>
            </a:r>
          </a:p>
        </p:txBody>
      </p:sp>
      <p:sp>
        <p:nvSpPr>
          <p:cNvPr id="7" name="Date Placeholder 6">
            <a:extLst>
              <a:ext uri="{FF2B5EF4-FFF2-40B4-BE49-F238E27FC236}">
                <a16:creationId xmlns:a16="http://schemas.microsoft.com/office/drawing/2014/main" id="{996D1DC3-FE4E-4BC2-8CA3-4ED12B138031}"/>
              </a:ext>
            </a:extLst>
          </p:cNvPr>
          <p:cNvSpPr>
            <a:spLocks noGrp="1"/>
          </p:cNvSpPr>
          <p:nvPr>
            <p:ph type="dt" sz="half" idx="10"/>
          </p:nvPr>
        </p:nvSpPr>
        <p:spPr>
          <a:xfrm>
            <a:off x="838200" y="69532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1EF3D5-2436-9240-B6D0-2048A71FFF33}" type="datetime1">
              <a:rPr lang="en-US" smtClean="0"/>
              <a:pPr/>
              <a:t>6/25/2025</a:t>
            </a:fld>
            <a:endParaRPr lang="en-US"/>
          </a:p>
        </p:txBody>
      </p:sp>
      <p:sp>
        <p:nvSpPr>
          <p:cNvPr id="8" name="Footer Placeholder 7">
            <a:extLst>
              <a:ext uri="{FF2B5EF4-FFF2-40B4-BE49-F238E27FC236}">
                <a16:creationId xmlns:a16="http://schemas.microsoft.com/office/drawing/2014/main" id="{E24AE993-84F9-4B17-BB98-5AAAFAF3EAE6}"/>
              </a:ext>
            </a:extLst>
          </p:cNvPr>
          <p:cNvSpPr>
            <a:spLocks noGrp="1"/>
          </p:cNvSpPr>
          <p:nvPr>
            <p:ph type="ftr" sz="quarter" idx="11"/>
          </p:nvPr>
        </p:nvSpPr>
        <p:spPr>
          <a:xfrm>
            <a:off x="4038600" y="69532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 name="Slide Number Placeholder 8">
            <a:extLst>
              <a:ext uri="{FF2B5EF4-FFF2-40B4-BE49-F238E27FC236}">
                <a16:creationId xmlns:a16="http://schemas.microsoft.com/office/drawing/2014/main" id="{DE2CB0EC-BB93-4417-89BD-8704180EA225}"/>
              </a:ext>
            </a:extLst>
          </p:cNvPr>
          <p:cNvSpPr>
            <a:spLocks noGrp="1"/>
          </p:cNvSpPr>
          <p:nvPr>
            <p:ph type="sldNum" sz="quarter" idx="12"/>
          </p:nvPr>
        </p:nvSpPr>
        <p:spPr/>
        <p:txBody>
          <a:bodyPr/>
          <a:lstStyle/>
          <a:p>
            <a:fld id="{EB4B8DE2-A4E8-46E4-8BBF-D75455EFF32C}" type="slidenum">
              <a:rPr lang="en-US" smtClean="0"/>
              <a:pPr/>
              <a:t>‹#›</a:t>
            </a:fld>
            <a:endParaRPr lang="en-US"/>
          </a:p>
        </p:txBody>
      </p:sp>
      <p:sp>
        <p:nvSpPr>
          <p:cNvPr id="10" name="Content Placeholder 16">
            <a:extLst>
              <a:ext uri="{FF2B5EF4-FFF2-40B4-BE49-F238E27FC236}">
                <a16:creationId xmlns:a16="http://schemas.microsoft.com/office/drawing/2014/main" id="{BABD1EA8-3E6E-6B30-90D3-292D2A1C2FA6}"/>
              </a:ext>
            </a:extLst>
          </p:cNvPr>
          <p:cNvSpPr>
            <a:spLocks noGrp="1"/>
          </p:cNvSpPr>
          <p:nvPr>
            <p:ph sz="quarter" idx="21" hasCustomPrompt="1"/>
          </p:nvPr>
        </p:nvSpPr>
        <p:spPr>
          <a:xfrm>
            <a:off x="2722732" y="2136827"/>
            <a:ext cx="1022386" cy="817351"/>
          </a:xfrm>
        </p:spPr>
        <p:txBody>
          <a:bodyPr/>
          <a:lstStyle>
            <a:lvl1pPr marL="0" indent="0">
              <a:buNone/>
              <a:defRPr sz="1200"/>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icon</a:t>
            </a:r>
          </a:p>
        </p:txBody>
      </p:sp>
      <p:sp>
        <p:nvSpPr>
          <p:cNvPr id="11" name="Content Placeholder 16">
            <a:extLst>
              <a:ext uri="{FF2B5EF4-FFF2-40B4-BE49-F238E27FC236}">
                <a16:creationId xmlns:a16="http://schemas.microsoft.com/office/drawing/2014/main" id="{45ECE467-8AEA-9E47-81C4-A5BA89E5C39A}"/>
              </a:ext>
            </a:extLst>
          </p:cNvPr>
          <p:cNvSpPr>
            <a:spLocks noGrp="1"/>
          </p:cNvSpPr>
          <p:nvPr>
            <p:ph sz="quarter" idx="22" hasCustomPrompt="1"/>
          </p:nvPr>
        </p:nvSpPr>
        <p:spPr>
          <a:xfrm>
            <a:off x="8418006" y="2136827"/>
            <a:ext cx="1022386" cy="817351"/>
          </a:xfrm>
        </p:spPr>
        <p:txBody>
          <a:bodyPr/>
          <a:lstStyle>
            <a:lvl1pPr marL="0" indent="0">
              <a:buNone/>
              <a:defRPr sz="1200"/>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icon</a:t>
            </a:r>
          </a:p>
        </p:txBody>
      </p:sp>
    </p:spTree>
    <p:extLst>
      <p:ext uri="{BB962C8B-B14F-4D97-AF65-F5344CB8AC3E}">
        <p14:creationId xmlns:p14="http://schemas.microsoft.com/office/powerpoint/2010/main" val="3789464528"/>
      </p:ext>
    </p:extLst>
  </p:cSld>
  <p:clrMapOvr>
    <a:masterClrMapping/>
  </p:clrMapOvr>
  <p:extLst>
    <p:ext uri="{DCECCB84-F9BA-43D5-87BE-67443E8EF086}">
      <p15:sldGuideLst xmlns:p15="http://schemas.microsoft.com/office/powerpoint/2012/main">
        <p15:guide id="1" orient="horz" pos="134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column layout with icons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D5D51-461F-4BF3-B83C-3319F4FEFF79}"/>
              </a:ext>
            </a:extLst>
          </p:cNvPr>
          <p:cNvSpPr>
            <a:spLocks noGrp="1"/>
          </p:cNvSpPr>
          <p:nvPr>
            <p:ph type="title" hasCustomPrompt="1"/>
          </p:nvPr>
        </p:nvSpPr>
        <p:spPr>
          <a:xfrm>
            <a:off x="609600" y="917577"/>
            <a:ext cx="10972800" cy="535531"/>
          </a:xfrm>
        </p:spPr>
        <p:txBody>
          <a:bodyPr/>
          <a:lstStyle>
            <a:lvl1pPr>
              <a:defRPr/>
            </a:lvl1pPr>
          </a:lstStyle>
          <a:p>
            <a:r>
              <a:rPr lang="en-US" dirty="0"/>
              <a:t>Two-column layout with icons and subtitle</a:t>
            </a:r>
          </a:p>
        </p:txBody>
      </p:sp>
      <p:sp>
        <p:nvSpPr>
          <p:cNvPr id="7" name="Date Placeholder 6">
            <a:extLst>
              <a:ext uri="{FF2B5EF4-FFF2-40B4-BE49-F238E27FC236}">
                <a16:creationId xmlns:a16="http://schemas.microsoft.com/office/drawing/2014/main" id="{996D1DC3-FE4E-4BC2-8CA3-4ED12B138031}"/>
              </a:ext>
            </a:extLst>
          </p:cNvPr>
          <p:cNvSpPr>
            <a:spLocks noGrp="1"/>
          </p:cNvSpPr>
          <p:nvPr>
            <p:ph type="dt" sz="half" idx="10"/>
          </p:nvPr>
        </p:nvSpPr>
        <p:spPr>
          <a:xfrm>
            <a:off x="838200" y="69532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1EF3D5-2436-9240-B6D0-2048A71FFF33}" type="datetime1">
              <a:rPr lang="en-US" smtClean="0"/>
              <a:pPr/>
              <a:t>6/25/2025</a:t>
            </a:fld>
            <a:endParaRPr lang="en-US"/>
          </a:p>
        </p:txBody>
      </p:sp>
      <p:sp>
        <p:nvSpPr>
          <p:cNvPr id="8" name="Footer Placeholder 7">
            <a:extLst>
              <a:ext uri="{FF2B5EF4-FFF2-40B4-BE49-F238E27FC236}">
                <a16:creationId xmlns:a16="http://schemas.microsoft.com/office/drawing/2014/main" id="{E24AE993-84F9-4B17-BB98-5AAAFAF3EAE6}"/>
              </a:ext>
            </a:extLst>
          </p:cNvPr>
          <p:cNvSpPr>
            <a:spLocks noGrp="1"/>
          </p:cNvSpPr>
          <p:nvPr>
            <p:ph type="ftr" sz="quarter" idx="11"/>
          </p:nvPr>
        </p:nvSpPr>
        <p:spPr>
          <a:xfrm>
            <a:off x="4038600" y="69532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 name="Slide Number Placeholder 8">
            <a:extLst>
              <a:ext uri="{FF2B5EF4-FFF2-40B4-BE49-F238E27FC236}">
                <a16:creationId xmlns:a16="http://schemas.microsoft.com/office/drawing/2014/main" id="{DE2CB0EC-BB93-4417-89BD-8704180EA225}"/>
              </a:ext>
            </a:extLst>
          </p:cNvPr>
          <p:cNvSpPr>
            <a:spLocks noGrp="1"/>
          </p:cNvSpPr>
          <p:nvPr>
            <p:ph type="sldNum" sz="quarter" idx="12"/>
          </p:nvPr>
        </p:nvSpPr>
        <p:spPr/>
        <p:txBody>
          <a:bodyPr/>
          <a:lstStyle/>
          <a:p>
            <a:fld id="{EB4B8DE2-A4E8-46E4-8BBF-D75455EFF32C}" type="slidenum">
              <a:rPr lang="en-US" smtClean="0"/>
              <a:pPr/>
              <a:t>‹#›</a:t>
            </a:fld>
            <a:endParaRPr lang="en-US"/>
          </a:p>
        </p:txBody>
      </p:sp>
      <p:sp>
        <p:nvSpPr>
          <p:cNvPr id="13" name="Text Placeholder 2">
            <a:extLst>
              <a:ext uri="{FF2B5EF4-FFF2-40B4-BE49-F238E27FC236}">
                <a16:creationId xmlns:a16="http://schemas.microsoft.com/office/drawing/2014/main" id="{13A18DAD-7399-5541-40CB-04258B2BDE7A}"/>
              </a:ext>
            </a:extLst>
          </p:cNvPr>
          <p:cNvSpPr>
            <a:spLocks noGrp="1"/>
          </p:cNvSpPr>
          <p:nvPr>
            <p:ph type="body" idx="1" hasCustomPrompt="1"/>
          </p:nvPr>
        </p:nvSpPr>
        <p:spPr>
          <a:xfrm>
            <a:off x="609599" y="3166040"/>
            <a:ext cx="5248656" cy="341632"/>
          </a:xfrm>
        </p:spPr>
        <p:txBody>
          <a:bodyPr anchor="t"/>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icon title</a:t>
            </a:r>
          </a:p>
        </p:txBody>
      </p:sp>
      <p:sp>
        <p:nvSpPr>
          <p:cNvPr id="14" name="Content Placeholder 3">
            <a:extLst>
              <a:ext uri="{FF2B5EF4-FFF2-40B4-BE49-F238E27FC236}">
                <a16:creationId xmlns:a16="http://schemas.microsoft.com/office/drawing/2014/main" id="{10247916-98EF-591E-4F19-475183B4E73D}"/>
              </a:ext>
            </a:extLst>
          </p:cNvPr>
          <p:cNvSpPr>
            <a:spLocks noGrp="1"/>
          </p:cNvSpPr>
          <p:nvPr>
            <p:ph sz="half" idx="2" hasCustomPrompt="1"/>
          </p:nvPr>
        </p:nvSpPr>
        <p:spPr>
          <a:xfrm>
            <a:off x="609598" y="3490991"/>
            <a:ext cx="5248656" cy="2537700"/>
          </a:xfrm>
        </p:spPr>
        <p:txBody>
          <a:bodyPr/>
          <a:lstStyle>
            <a:lvl1pPr marL="0" indent="0">
              <a:lnSpc>
                <a:spcPct val="100000"/>
              </a:lnSpc>
              <a:spcAft>
                <a:spcPts val="600"/>
              </a:spcAft>
              <a:buNone/>
              <a:defRPr sz="1600"/>
            </a:lvl1pPr>
            <a:lvl2pPr marL="285750" indent="0">
              <a:lnSpc>
                <a:spcPct val="100000"/>
              </a:lnSpc>
              <a:spcAft>
                <a:spcPts val="600"/>
              </a:spcAft>
              <a:buNone/>
              <a:defRPr sz="1600"/>
            </a:lvl2pPr>
            <a:lvl3pPr marL="628650" indent="0">
              <a:lnSpc>
                <a:spcPct val="100000"/>
              </a:lnSpc>
              <a:spcAft>
                <a:spcPts val="600"/>
              </a:spcAft>
              <a:buNone/>
              <a:defRPr sz="1600"/>
            </a:lvl3pPr>
            <a:lvl4pPr marL="858838" indent="0">
              <a:buNone/>
              <a:defRPr sz="1200"/>
            </a:lvl4pPr>
            <a:lvl5pPr marL="1030288" indent="0">
              <a:buNone/>
              <a:defRPr sz="1200"/>
            </a:lvl5pPr>
          </a:lstStyle>
          <a:p>
            <a:pPr lvl="0"/>
            <a:r>
              <a:rPr lang="en-US" dirty="0"/>
              <a:t>Enter text or click icon to add media</a:t>
            </a:r>
          </a:p>
          <a:p>
            <a:pPr lvl="1"/>
            <a:r>
              <a:rPr lang="en-US" dirty="0"/>
              <a:t>Second level</a:t>
            </a:r>
          </a:p>
          <a:p>
            <a:pPr lvl="2"/>
            <a:r>
              <a:rPr lang="en-US" dirty="0"/>
              <a:t>Third level</a:t>
            </a:r>
          </a:p>
        </p:txBody>
      </p:sp>
      <p:sp>
        <p:nvSpPr>
          <p:cNvPr id="17" name="Text Placeholder 4">
            <a:extLst>
              <a:ext uri="{FF2B5EF4-FFF2-40B4-BE49-F238E27FC236}">
                <a16:creationId xmlns:a16="http://schemas.microsoft.com/office/drawing/2014/main" id="{0D0CAF1F-FF17-2FFF-4D9F-94ADAEA86C58}"/>
              </a:ext>
            </a:extLst>
          </p:cNvPr>
          <p:cNvSpPr>
            <a:spLocks noGrp="1"/>
          </p:cNvSpPr>
          <p:nvPr>
            <p:ph type="body" sz="quarter" idx="3" hasCustomPrompt="1"/>
          </p:nvPr>
        </p:nvSpPr>
        <p:spPr>
          <a:xfrm>
            <a:off x="6334125" y="3166040"/>
            <a:ext cx="5248656" cy="341632"/>
          </a:xfrm>
        </p:spPr>
        <p:txBody>
          <a:bodyPr anchor="t"/>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icon title</a:t>
            </a:r>
          </a:p>
        </p:txBody>
      </p:sp>
      <p:sp>
        <p:nvSpPr>
          <p:cNvPr id="18" name="Content Placeholder 5">
            <a:extLst>
              <a:ext uri="{FF2B5EF4-FFF2-40B4-BE49-F238E27FC236}">
                <a16:creationId xmlns:a16="http://schemas.microsoft.com/office/drawing/2014/main" id="{E949C3C5-F725-6B74-3234-42B954E15470}"/>
              </a:ext>
            </a:extLst>
          </p:cNvPr>
          <p:cNvSpPr>
            <a:spLocks noGrp="1"/>
          </p:cNvSpPr>
          <p:nvPr>
            <p:ph sz="quarter" idx="4" hasCustomPrompt="1"/>
          </p:nvPr>
        </p:nvSpPr>
        <p:spPr>
          <a:xfrm>
            <a:off x="6334125" y="3490991"/>
            <a:ext cx="5248656" cy="2537700"/>
          </a:xfrm>
        </p:spPr>
        <p:txBody>
          <a:bodyPr/>
          <a:lstStyle>
            <a:lvl1pPr marL="0" indent="0">
              <a:lnSpc>
                <a:spcPct val="100000"/>
              </a:lnSpc>
              <a:spcAft>
                <a:spcPts val="600"/>
              </a:spcAft>
              <a:buNone/>
              <a:defRPr sz="1600"/>
            </a:lvl1pPr>
            <a:lvl2pPr marL="285750" indent="0">
              <a:lnSpc>
                <a:spcPct val="100000"/>
              </a:lnSpc>
              <a:spcAft>
                <a:spcPts val="600"/>
              </a:spcAft>
              <a:buNone/>
              <a:defRPr sz="1600"/>
            </a:lvl2pPr>
            <a:lvl3pPr marL="628650" indent="0">
              <a:lnSpc>
                <a:spcPct val="100000"/>
              </a:lnSpc>
              <a:spcAft>
                <a:spcPts val="600"/>
              </a:spcAft>
              <a:buNone/>
              <a:defRPr sz="1600"/>
            </a:lvl3pPr>
            <a:lvl4pPr marL="858838" indent="0">
              <a:buNone/>
              <a:defRPr sz="1200"/>
            </a:lvl4pPr>
            <a:lvl5pPr marL="1030288" indent="0">
              <a:buNone/>
              <a:defRPr sz="1200"/>
            </a:lvl5pPr>
          </a:lstStyle>
          <a:p>
            <a:pPr lvl="0"/>
            <a:r>
              <a:rPr lang="en-US" dirty="0"/>
              <a:t>Enter text or click icon to add media</a:t>
            </a:r>
          </a:p>
          <a:p>
            <a:pPr lvl="1"/>
            <a:r>
              <a:rPr lang="en-US" dirty="0"/>
              <a:t>Second level</a:t>
            </a:r>
          </a:p>
          <a:p>
            <a:pPr lvl="2"/>
            <a:r>
              <a:rPr lang="en-US" dirty="0"/>
              <a:t>Third level</a:t>
            </a:r>
          </a:p>
        </p:txBody>
      </p:sp>
      <p:sp>
        <p:nvSpPr>
          <p:cNvPr id="19" name="Content Placeholder 16">
            <a:extLst>
              <a:ext uri="{FF2B5EF4-FFF2-40B4-BE49-F238E27FC236}">
                <a16:creationId xmlns:a16="http://schemas.microsoft.com/office/drawing/2014/main" id="{44536937-62A4-786C-C557-D3D9EA8CA193}"/>
              </a:ext>
            </a:extLst>
          </p:cNvPr>
          <p:cNvSpPr>
            <a:spLocks noGrp="1"/>
          </p:cNvSpPr>
          <p:nvPr>
            <p:ph sz="quarter" idx="21" hasCustomPrompt="1"/>
          </p:nvPr>
        </p:nvSpPr>
        <p:spPr>
          <a:xfrm>
            <a:off x="2722732" y="2136827"/>
            <a:ext cx="1022386" cy="817351"/>
          </a:xfrm>
        </p:spPr>
        <p:txBody>
          <a:bodyPr/>
          <a:lstStyle>
            <a:lvl1pPr marL="0" indent="0">
              <a:buNone/>
              <a:defRPr sz="1200"/>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icon</a:t>
            </a:r>
          </a:p>
        </p:txBody>
      </p:sp>
      <p:sp>
        <p:nvSpPr>
          <p:cNvPr id="20" name="Content Placeholder 16">
            <a:extLst>
              <a:ext uri="{FF2B5EF4-FFF2-40B4-BE49-F238E27FC236}">
                <a16:creationId xmlns:a16="http://schemas.microsoft.com/office/drawing/2014/main" id="{0313469E-BCCE-C3EE-9856-DF507AFDBCA3}"/>
              </a:ext>
            </a:extLst>
          </p:cNvPr>
          <p:cNvSpPr>
            <a:spLocks noGrp="1"/>
          </p:cNvSpPr>
          <p:nvPr>
            <p:ph sz="quarter" idx="22" hasCustomPrompt="1"/>
          </p:nvPr>
        </p:nvSpPr>
        <p:spPr>
          <a:xfrm>
            <a:off x="8418006" y="2136827"/>
            <a:ext cx="1022386" cy="817351"/>
          </a:xfrm>
        </p:spPr>
        <p:txBody>
          <a:bodyPr/>
          <a:lstStyle>
            <a:lvl1pPr marL="0" indent="0">
              <a:buNone/>
              <a:defRPr sz="1200"/>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icon</a:t>
            </a:r>
          </a:p>
        </p:txBody>
      </p:sp>
      <p:sp>
        <p:nvSpPr>
          <p:cNvPr id="3" name="Text Placeholder 4">
            <a:extLst>
              <a:ext uri="{FF2B5EF4-FFF2-40B4-BE49-F238E27FC236}">
                <a16:creationId xmlns:a16="http://schemas.microsoft.com/office/drawing/2014/main" id="{FDEE8EDF-333D-3DB3-34C0-C43BEF3BA0A7}"/>
              </a:ext>
            </a:extLst>
          </p:cNvPr>
          <p:cNvSpPr>
            <a:spLocks noGrp="1"/>
          </p:cNvSpPr>
          <p:nvPr>
            <p:ph type="body" sz="quarter" idx="23" hasCustomPrompt="1"/>
          </p:nvPr>
        </p:nvSpPr>
        <p:spPr>
          <a:xfrm>
            <a:off x="609600" y="1436918"/>
            <a:ext cx="10972800" cy="276999"/>
          </a:xfrm>
        </p:spPr>
        <p:txBody>
          <a:bodyPr/>
          <a:lstStyle>
            <a:lvl1pPr marL="0" indent="0">
              <a:lnSpc>
                <a:spcPct val="100000"/>
              </a:lnSpc>
              <a:spcAft>
                <a:spcPts val="300"/>
              </a:spcAft>
              <a:buNone/>
              <a:defRPr sz="1200" b="1" i="0" cap="all" spc="300" baseline="0"/>
            </a:lvl1pPr>
          </a:lstStyle>
          <a:p>
            <a:pPr lvl="0"/>
            <a:r>
              <a:rPr lang="en-US" dirty="0"/>
              <a:t>Enter subtitle</a:t>
            </a:r>
          </a:p>
        </p:txBody>
      </p:sp>
    </p:spTree>
    <p:extLst>
      <p:ext uri="{BB962C8B-B14F-4D97-AF65-F5344CB8AC3E}">
        <p14:creationId xmlns:p14="http://schemas.microsoft.com/office/powerpoint/2010/main" val="2002886699"/>
      </p:ext>
    </p:extLst>
  </p:cSld>
  <p:clrMapOvr>
    <a:masterClrMapping/>
  </p:clrMapOvr>
  <p:extLst>
    <p:ext uri="{DCECCB84-F9BA-43D5-87BE-67443E8EF086}">
      <p15:sldGuideLst xmlns:p15="http://schemas.microsoft.com/office/powerpoint/2012/main">
        <p15:guide id="1" orient="horz" pos="134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column layout with icons (no titles)">
    <p:spTree>
      <p:nvGrpSpPr>
        <p:cNvPr id="1" name=""/>
        <p:cNvGrpSpPr/>
        <p:nvPr/>
      </p:nvGrpSpPr>
      <p:grpSpPr>
        <a:xfrm>
          <a:off x="0" y="0"/>
          <a:ext cx="0" cy="0"/>
          <a:chOff x="0" y="0"/>
          <a:chExt cx="0" cy="0"/>
        </a:xfrm>
      </p:grpSpPr>
      <p:sp>
        <p:nvSpPr>
          <p:cNvPr id="14" name="Content Placeholder 3">
            <a:extLst>
              <a:ext uri="{FF2B5EF4-FFF2-40B4-BE49-F238E27FC236}">
                <a16:creationId xmlns:a16="http://schemas.microsoft.com/office/drawing/2014/main" id="{10247916-98EF-591E-4F19-475183B4E73D}"/>
              </a:ext>
            </a:extLst>
          </p:cNvPr>
          <p:cNvSpPr>
            <a:spLocks noGrp="1"/>
          </p:cNvSpPr>
          <p:nvPr>
            <p:ph sz="half" idx="2" hasCustomPrompt="1"/>
          </p:nvPr>
        </p:nvSpPr>
        <p:spPr>
          <a:xfrm>
            <a:off x="609598" y="3490991"/>
            <a:ext cx="5248656" cy="984885"/>
          </a:xfrm>
        </p:spPr>
        <p:txBody>
          <a:bodyPr/>
          <a:lstStyle>
            <a:lvl1pPr marL="0" indent="0" algn="ctr">
              <a:lnSpc>
                <a:spcPct val="100000"/>
              </a:lnSpc>
              <a:spcAft>
                <a:spcPts val="600"/>
              </a:spcAft>
              <a:buNone/>
              <a:defRPr sz="1600"/>
            </a:lvl1pPr>
            <a:lvl2pPr marL="285750" indent="0" algn="ctr">
              <a:lnSpc>
                <a:spcPct val="100000"/>
              </a:lnSpc>
              <a:spcAft>
                <a:spcPts val="600"/>
              </a:spcAft>
              <a:buNone/>
              <a:defRPr sz="1600"/>
            </a:lvl2pPr>
            <a:lvl3pPr marL="628650" indent="0" algn="ctr">
              <a:lnSpc>
                <a:spcPct val="100000"/>
              </a:lnSpc>
              <a:spcAft>
                <a:spcPts val="600"/>
              </a:spcAft>
              <a:buNone/>
              <a:defRPr sz="1600"/>
            </a:lvl3pPr>
            <a:lvl4pPr marL="858838" indent="0">
              <a:buNone/>
              <a:defRPr sz="1200"/>
            </a:lvl4pPr>
            <a:lvl5pPr marL="1030288" indent="0">
              <a:buNone/>
              <a:defRPr sz="1200"/>
            </a:lvl5pPr>
          </a:lstStyle>
          <a:p>
            <a:pPr lvl="0"/>
            <a:r>
              <a:rPr lang="en-US" dirty="0"/>
              <a:t>Enter text or click icon to add media</a:t>
            </a:r>
          </a:p>
          <a:p>
            <a:pPr lvl="1"/>
            <a:r>
              <a:rPr lang="en-US" dirty="0"/>
              <a:t>Second level</a:t>
            </a:r>
          </a:p>
          <a:p>
            <a:pPr lvl="2"/>
            <a:r>
              <a:rPr lang="en-US" dirty="0"/>
              <a:t>Third level</a:t>
            </a:r>
          </a:p>
        </p:txBody>
      </p:sp>
      <p:sp>
        <p:nvSpPr>
          <p:cNvPr id="18" name="Content Placeholder 5">
            <a:extLst>
              <a:ext uri="{FF2B5EF4-FFF2-40B4-BE49-F238E27FC236}">
                <a16:creationId xmlns:a16="http://schemas.microsoft.com/office/drawing/2014/main" id="{E949C3C5-F725-6B74-3234-42B954E15470}"/>
              </a:ext>
            </a:extLst>
          </p:cNvPr>
          <p:cNvSpPr>
            <a:spLocks noGrp="1"/>
          </p:cNvSpPr>
          <p:nvPr>
            <p:ph sz="quarter" idx="4" hasCustomPrompt="1"/>
          </p:nvPr>
        </p:nvSpPr>
        <p:spPr>
          <a:xfrm>
            <a:off x="6334125" y="3490991"/>
            <a:ext cx="5248656" cy="984885"/>
          </a:xfrm>
        </p:spPr>
        <p:txBody>
          <a:bodyPr/>
          <a:lstStyle>
            <a:lvl1pPr marL="0" indent="0" algn="ctr">
              <a:lnSpc>
                <a:spcPct val="100000"/>
              </a:lnSpc>
              <a:spcAft>
                <a:spcPts val="600"/>
              </a:spcAft>
              <a:buNone/>
              <a:defRPr sz="1600"/>
            </a:lvl1pPr>
            <a:lvl2pPr marL="285750" indent="0" algn="ctr">
              <a:lnSpc>
                <a:spcPct val="100000"/>
              </a:lnSpc>
              <a:spcAft>
                <a:spcPts val="600"/>
              </a:spcAft>
              <a:buNone/>
              <a:defRPr sz="1600"/>
            </a:lvl2pPr>
            <a:lvl3pPr marL="628650" indent="0" algn="ctr">
              <a:lnSpc>
                <a:spcPct val="100000"/>
              </a:lnSpc>
              <a:spcAft>
                <a:spcPts val="600"/>
              </a:spcAft>
              <a:buNone/>
              <a:defRPr sz="1600"/>
            </a:lvl3pPr>
            <a:lvl4pPr marL="858838" indent="0">
              <a:buNone/>
              <a:defRPr sz="1200"/>
            </a:lvl4pPr>
            <a:lvl5pPr marL="1030288" indent="0">
              <a:buNone/>
              <a:defRPr sz="1200"/>
            </a:lvl5pPr>
          </a:lstStyle>
          <a:p>
            <a:pPr lvl="0"/>
            <a:r>
              <a:rPr lang="en-US" dirty="0"/>
              <a:t>Enter text or click icon to add media</a:t>
            </a:r>
          </a:p>
          <a:p>
            <a:pPr lvl="1"/>
            <a:r>
              <a:rPr lang="en-US" dirty="0"/>
              <a:t>Second level</a:t>
            </a:r>
          </a:p>
          <a:p>
            <a:pPr lvl="2"/>
            <a:r>
              <a:rPr lang="en-US" dirty="0"/>
              <a:t>Third level</a:t>
            </a:r>
          </a:p>
        </p:txBody>
      </p:sp>
      <p:sp>
        <p:nvSpPr>
          <p:cNvPr id="2" name="Title 1">
            <a:extLst>
              <a:ext uri="{FF2B5EF4-FFF2-40B4-BE49-F238E27FC236}">
                <a16:creationId xmlns:a16="http://schemas.microsoft.com/office/drawing/2014/main" id="{18AD5D51-461F-4BF3-B83C-3319F4FEFF79}"/>
              </a:ext>
            </a:extLst>
          </p:cNvPr>
          <p:cNvSpPr>
            <a:spLocks noGrp="1"/>
          </p:cNvSpPr>
          <p:nvPr>
            <p:ph type="title" hasCustomPrompt="1"/>
          </p:nvPr>
        </p:nvSpPr>
        <p:spPr>
          <a:xfrm>
            <a:off x="609600" y="917577"/>
            <a:ext cx="10972800" cy="535531"/>
          </a:xfrm>
        </p:spPr>
        <p:txBody>
          <a:bodyPr/>
          <a:lstStyle>
            <a:lvl1pPr>
              <a:defRPr/>
            </a:lvl1pPr>
          </a:lstStyle>
          <a:p>
            <a:r>
              <a:rPr lang="en-US" dirty="0"/>
              <a:t>Two-column layout with icons (no titles)</a:t>
            </a:r>
          </a:p>
        </p:txBody>
      </p:sp>
      <p:sp>
        <p:nvSpPr>
          <p:cNvPr id="7" name="Date Placeholder 6">
            <a:extLst>
              <a:ext uri="{FF2B5EF4-FFF2-40B4-BE49-F238E27FC236}">
                <a16:creationId xmlns:a16="http://schemas.microsoft.com/office/drawing/2014/main" id="{996D1DC3-FE4E-4BC2-8CA3-4ED12B138031}"/>
              </a:ext>
            </a:extLst>
          </p:cNvPr>
          <p:cNvSpPr>
            <a:spLocks noGrp="1"/>
          </p:cNvSpPr>
          <p:nvPr>
            <p:ph type="dt" sz="half" idx="10"/>
          </p:nvPr>
        </p:nvSpPr>
        <p:spPr>
          <a:xfrm>
            <a:off x="838200" y="69532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1EF3D5-2436-9240-B6D0-2048A71FFF33}" type="datetime1">
              <a:rPr lang="en-US" smtClean="0"/>
              <a:pPr/>
              <a:t>6/25/2025</a:t>
            </a:fld>
            <a:endParaRPr lang="en-US"/>
          </a:p>
        </p:txBody>
      </p:sp>
      <p:sp>
        <p:nvSpPr>
          <p:cNvPr id="8" name="Footer Placeholder 7">
            <a:extLst>
              <a:ext uri="{FF2B5EF4-FFF2-40B4-BE49-F238E27FC236}">
                <a16:creationId xmlns:a16="http://schemas.microsoft.com/office/drawing/2014/main" id="{E24AE993-84F9-4B17-BB98-5AAAFAF3EAE6}"/>
              </a:ext>
            </a:extLst>
          </p:cNvPr>
          <p:cNvSpPr>
            <a:spLocks noGrp="1"/>
          </p:cNvSpPr>
          <p:nvPr>
            <p:ph type="ftr" sz="quarter" idx="11"/>
          </p:nvPr>
        </p:nvSpPr>
        <p:spPr>
          <a:xfrm>
            <a:off x="4038600" y="69532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 name="Slide Number Placeholder 8">
            <a:extLst>
              <a:ext uri="{FF2B5EF4-FFF2-40B4-BE49-F238E27FC236}">
                <a16:creationId xmlns:a16="http://schemas.microsoft.com/office/drawing/2014/main" id="{DE2CB0EC-BB93-4417-89BD-8704180EA225}"/>
              </a:ext>
            </a:extLst>
          </p:cNvPr>
          <p:cNvSpPr>
            <a:spLocks noGrp="1"/>
          </p:cNvSpPr>
          <p:nvPr>
            <p:ph type="sldNum" sz="quarter" idx="12"/>
          </p:nvPr>
        </p:nvSpPr>
        <p:spPr/>
        <p:txBody>
          <a:bodyPr/>
          <a:lstStyle/>
          <a:p>
            <a:fld id="{EB4B8DE2-A4E8-46E4-8BBF-D75455EFF32C}" type="slidenum">
              <a:rPr lang="en-US" smtClean="0"/>
              <a:pPr/>
              <a:t>‹#›</a:t>
            </a:fld>
            <a:endParaRPr lang="en-US"/>
          </a:p>
        </p:txBody>
      </p:sp>
      <p:sp>
        <p:nvSpPr>
          <p:cNvPr id="19" name="Content Placeholder 16">
            <a:extLst>
              <a:ext uri="{FF2B5EF4-FFF2-40B4-BE49-F238E27FC236}">
                <a16:creationId xmlns:a16="http://schemas.microsoft.com/office/drawing/2014/main" id="{44536937-62A4-786C-C557-D3D9EA8CA193}"/>
              </a:ext>
            </a:extLst>
          </p:cNvPr>
          <p:cNvSpPr>
            <a:spLocks noGrp="1"/>
          </p:cNvSpPr>
          <p:nvPr>
            <p:ph sz="quarter" idx="21" hasCustomPrompt="1"/>
          </p:nvPr>
        </p:nvSpPr>
        <p:spPr>
          <a:xfrm>
            <a:off x="2722732" y="2465935"/>
            <a:ext cx="1022386" cy="817351"/>
          </a:xfrm>
        </p:spPr>
        <p:txBody>
          <a:bodyPr/>
          <a:lstStyle>
            <a:lvl1pPr marL="0" indent="0">
              <a:buNone/>
              <a:defRPr sz="1200"/>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icon</a:t>
            </a:r>
          </a:p>
        </p:txBody>
      </p:sp>
      <p:sp>
        <p:nvSpPr>
          <p:cNvPr id="20" name="Content Placeholder 16">
            <a:extLst>
              <a:ext uri="{FF2B5EF4-FFF2-40B4-BE49-F238E27FC236}">
                <a16:creationId xmlns:a16="http://schemas.microsoft.com/office/drawing/2014/main" id="{0313469E-BCCE-C3EE-9856-DF507AFDBCA3}"/>
              </a:ext>
            </a:extLst>
          </p:cNvPr>
          <p:cNvSpPr>
            <a:spLocks noGrp="1"/>
          </p:cNvSpPr>
          <p:nvPr>
            <p:ph sz="quarter" idx="22" hasCustomPrompt="1"/>
          </p:nvPr>
        </p:nvSpPr>
        <p:spPr>
          <a:xfrm>
            <a:off x="8418006" y="2465935"/>
            <a:ext cx="1022386" cy="817351"/>
          </a:xfrm>
        </p:spPr>
        <p:txBody>
          <a:bodyPr/>
          <a:lstStyle>
            <a:lvl1pPr marL="0" indent="0">
              <a:buNone/>
              <a:defRPr sz="1200"/>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icon</a:t>
            </a:r>
          </a:p>
        </p:txBody>
      </p:sp>
    </p:spTree>
    <p:extLst>
      <p:ext uri="{BB962C8B-B14F-4D97-AF65-F5344CB8AC3E}">
        <p14:creationId xmlns:p14="http://schemas.microsoft.com/office/powerpoint/2010/main" val="663007923"/>
      </p:ext>
    </p:extLst>
  </p:cSld>
  <p:clrMapOvr>
    <a:masterClrMapping/>
  </p:clrMapOvr>
  <p:extLst>
    <p:ext uri="{DCECCB84-F9BA-43D5-87BE-67443E8EF086}">
      <p15:sldGuideLst xmlns:p15="http://schemas.microsoft.com/office/powerpoint/2012/main">
        <p15:guide id="1" orient="horz" pos="134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Color set 3 - dot 2">
    <p:bg>
      <p:bgRef idx="1001">
        <a:schemeClr val="bg2"/>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590155-1147-789F-69B9-AA801C911FD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1788"/>
            <a:ext cx="12191998" cy="6857998"/>
          </a:xfrm>
          <a:prstGeom prst="rect">
            <a:avLst/>
          </a:prstGeom>
        </p:spPr>
      </p:pic>
      <p:sp>
        <p:nvSpPr>
          <p:cNvPr id="15" name="Title 1">
            <a:extLst>
              <a:ext uri="{FF2B5EF4-FFF2-40B4-BE49-F238E27FC236}">
                <a16:creationId xmlns:a16="http://schemas.microsoft.com/office/drawing/2014/main" id="{065C4798-7956-C74D-8691-753278F1C7B2}"/>
              </a:ext>
            </a:extLst>
          </p:cNvPr>
          <p:cNvSpPr>
            <a:spLocks noGrp="1"/>
          </p:cNvSpPr>
          <p:nvPr>
            <p:ph type="ctrTitle" hasCustomPrompt="1"/>
          </p:nvPr>
        </p:nvSpPr>
        <p:spPr>
          <a:xfrm>
            <a:off x="609598" y="2126159"/>
            <a:ext cx="6460999" cy="757130"/>
          </a:xfrm>
        </p:spPr>
        <p:txBody>
          <a:bodyPr wrap="square" anchor="t" anchorCtr="0"/>
          <a:lstStyle>
            <a:lvl1pPr algn="l">
              <a:defRPr sz="4800">
                <a:solidFill>
                  <a:schemeClr val="tx1"/>
                </a:solidFill>
              </a:defRPr>
            </a:lvl1pPr>
          </a:lstStyle>
          <a:p>
            <a:r>
              <a:rPr lang="en-US" dirty="0"/>
              <a:t>Enter title</a:t>
            </a:r>
          </a:p>
        </p:txBody>
      </p:sp>
      <p:sp>
        <p:nvSpPr>
          <p:cNvPr id="17" name="Subtitle 2">
            <a:extLst>
              <a:ext uri="{FF2B5EF4-FFF2-40B4-BE49-F238E27FC236}">
                <a16:creationId xmlns:a16="http://schemas.microsoft.com/office/drawing/2014/main" id="{94A03954-750D-4040-9BE9-D81EAD6F0CDB}"/>
              </a:ext>
            </a:extLst>
          </p:cNvPr>
          <p:cNvSpPr>
            <a:spLocks noGrp="1"/>
          </p:cNvSpPr>
          <p:nvPr>
            <p:ph type="subTitle" idx="1" hasCustomPrompt="1"/>
          </p:nvPr>
        </p:nvSpPr>
        <p:spPr>
          <a:xfrm>
            <a:off x="609598" y="2906719"/>
            <a:ext cx="6460998" cy="535531"/>
          </a:xfrm>
        </p:spPr>
        <p:txBody>
          <a:bodyPr wrap="square"/>
          <a:lstStyle>
            <a:lvl1pPr marL="0" indent="0" algn="l">
              <a:spcAft>
                <a:spcPts val="0"/>
              </a:spcAft>
              <a:buFont typeface="Arial" panose="020B0604020202020204" pitchFamily="34" charset="0"/>
              <a:buNone/>
              <a:defRPr sz="3200" b="0" i="0" cap="none" spc="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subtitle</a:t>
            </a:r>
          </a:p>
        </p:txBody>
      </p:sp>
      <p:sp>
        <p:nvSpPr>
          <p:cNvPr id="10" name="Text Placeholder 9">
            <a:extLst>
              <a:ext uri="{FF2B5EF4-FFF2-40B4-BE49-F238E27FC236}">
                <a16:creationId xmlns:a16="http://schemas.microsoft.com/office/drawing/2014/main" id="{8235E33B-41A5-4ACB-9AE6-2F3E7CAA4429}"/>
              </a:ext>
            </a:extLst>
          </p:cNvPr>
          <p:cNvSpPr>
            <a:spLocks noGrp="1"/>
          </p:cNvSpPr>
          <p:nvPr>
            <p:ph type="body" sz="quarter" idx="11" hasCustomPrompt="1"/>
          </p:nvPr>
        </p:nvSpPr>
        <p:spPr>
          <a:xfrm>
            <a:off x="609598" y="4349712"/>
            <a:ext cx="3797302" cy="369332"/>
          </a:xfrm>
        </p:spPr>
        <p:txBody>
          <a:bodyPr wrap="square"/>
          <a:lstStyle>
            <a:lvl1pPr marL="0" indent="0">
              <a:spcAft>
                <a:spcPts val="0"/>
              </a:spcAft>
              <a:buNone/>
              <a:defRPr sz="2000" b="0" i="0" cap="none" spc="0" baseline="0">
                <a:solidFill>
                  <a:schemeClr val="tx1"/>
                </a:solidFill>
              </a:defRPr>
            </a:lvl1pPr>
          </a:lstStyle>
          <a:p>
            <a:pPr lvl="0"/>
            <a:r>
              <a:rPr lang="en-US" dirty="0"/>
              <a:t>Speaker name (pronouns)</a:t>
            </a:r>
          </a:p>
        </p:txBody>
      </p:sp>
      <p:sp>
        <p:nvSpPr>
          <p:cNvPr id="12" name="Text Placeholder 11">
            <a:extLst>
              <a:ext uri="{FF2B5EF4-FFF2-40B4-BE49-F238E27FC236}">
                <a16:creationId xmlns:a16="http://schemas.microsoft.com/office/drawing/2014/main" id="{E7D4CE88-F816-4273-A6C0-5D3F9D2E0519}"/>
              </a:ext>
            </a:extLst>
          </p:cNvPr>
          <p:cNvSpPr>
            <a:spLocks noGrp="1"/>
          </p:cNvSpPr>
          <p:nvPr>
            <p:ph type="body" sz="quarter" idx="12" hasCustomPrompt="1"/>
          </p:nvPr>
        </p:nvSpPr>
        <p:spPr>
          <a:xfrm>
            <a:off x="609598" y="4762500"/>
            <a:ext cx="3797302" cy="535531"/>
          </a:xfrm>
        </p:spPr>
        <p:txBody>
          <a:bodyPr wrap="square"/>
          <a:lstStyle>
            <a:lvl1pPr marL="0" indent="0">
              <a:spcAft>
                <a:spcPts val="300"/>
              </a:spcAft>
              <a:buNone/>
              <a:defRPr sz="1600">
                <a:solidFill>
                  <a:schemeClr val="tx1"/>
                </a:solidFill>
              </a:defRPr>
            </a:lvl1pPr>
          </a:lstStyle>
          <a:p>
            <a:pPr lvl="0"/>
            <a:r>
              <a:rPr lang="en-US" dirty="0"/>
              <a:t>Speaker job title</a:t>
            </a:r>
            <a:br>
              <a:rPr lang="en-US" dirty="0"/>
            </a:br>
            <a:r>
              <a:rPr lang="en-US" dirty="0"/>
              <a:t>Speaker company</a:t>
            </a:r>
          </a:p>
        </p:txBody>
      </p:sp>
      <p:pic>
        <p:nvPicPr>
          <p:cNvPr id="13" name="Picture 12">
            <a:extLst>
              <a:ext uri="{FF2B5EF4-FFF2-40B4-BE49-F238E27FC236}">
                <a16:creationId xmlns:a16="http://schemas.microsoft.com/office/drawing/2014/main" id="{16178C3D-9562-4530-B224-92526BB16CA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29436" y="522720"/>
            <a:ext cx="3090971" cy="663197"/>
          </a:xfrm>
          <a:prstGeom prst="rect">
            <a:avLst/>
          </a:prstGeom>
        </p:spPr>
      </p:pic>
      <p:sp>
        <p:nvSpPr>
          <p:cNvPr id="3" name="TextBox 2">
            <a:extLst>
              <a:ext uri="{FF2B5EF4-FFF2-40B4-BE49-F238E27FC236}">
                <a16:creationId xmlns:a16="http://schemas.microsoft.com/office/drawing/2014/main" id="{A09CBDD3-ADDD-3A47-08C0-A6287781563F}"/>
              </a:ext>
            </a:extLst>
          </p:cNvPr>
          <p:cNvSpPr txBox="1"/>
          <p:nvPr userDrawn="1"/>
        </p:nvSpPr>
        <p:spPr>
          <a:xfrm>
            <a:off x="504476" y="6389813"/>
            <a:ext cx="3937296" cy="184666"/>
          </a:xfrm>
          <a:prstGeom prst="rect">
            <a:avLst/>
          </a:prstGeom>
          <a:noFill/>
        </p:spPr>
        <p:txBody>
          <a:bodyPr wrap="none" rtlCol="0">
            <a:spAutoFit/>
          </a:bodyPr>
          <a:lstStyle/>
          <a:p>
            <a:pPr algn="l"/>
            <a:r>
              <a:rPr lang="en-US" sz="600" dirty="0">
                <a:solidFill>
                  <a:schemeClr val="tx1"/>
                </a:solidFill>
              </a:rPr>
              <a:t>© </a:t>
            </a:r>
            <a:fld id="{E59B6FD5-3D56-C643-A5C0-5E9DC034BBB5}" type="datetimeyyyy">
              <a:rPr lang="en-US" sz="600" smtClean="0">
                <a:solidFill>
                  <a:schemeClr val="tx1"/>
                </a:solidFill>
              </a:rPr>
              <a:t>2025</a:t>
            </a:fld>
            <a:r>
              <a:rPr lang="en-US" sz="600" dirty="0">
                <a:solidFill>
                  <a:schemeClr val="tx1"/>
                </a:solidFill>
              </a:rPr>
              <a:t>, Amazon Web Services, Inc. or its affiliates. All rights reserved. Amazon Confidential and Trademark.</a:t>
            </a:r>
          </a:p>
        </p:txBody>
      </p:sp>
    </p:spTree>
    <p:extLst>
      <p:ext uri="{BB962C8B-B14F-4D97-AF65-F5344CB8AC3E}">
        <p14:creationId xmlns:p14="http://schemas.microsoft.com/office/powerpoint/2010/main" val="71907708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pos="4464">
          <p15:clr>
            <a:srgbClr val="FBAE40"/>
          </p15:clr>
        </p15:guide>
        <p15:guide id="3" orient="horz" pos="2736">
          <p15:clr>
            <a:srgbClr val="FBAE40"/>
          </p15:clr>
        </p15:guide>
        <p15:guide id="4" orient="horz" pos="1272">
          <p15:clr>
            <a:srgbClr val="FBAE40"/>
          </p15:clr>
        </p15:guide>
        <p15:guide id="5" orient="horz" pos="172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column layout with icons and subtitle (no titles)">
    <p:spTree>
      <p:nvGrpSpPr>
        <p:cNvPr id="1" name=""/>
        <p:cNvGrpSpPr/>
        <p:nvPr/>
      </p:nvGrpSpPr>
      <p:grpSpPr>
        <a:xfrm>
          <a:off x="0" y="0"/>
          <a:ext cx="0" cy="0"/>
          <a:chOff x="0" y="0"/>
          <a:chExt cx="0" cy="0"/>
        </a:xfrm>
      </p:grpSpPr>
      <p:sp>
        <p:nvSpPr>
          <p:cNvPr id="14" name="Content Placeholder 3">
            <a:extLst>
              <a:ext uri="{FF2B5EF4-FFF2-40B4-BE49-F238E27FC236}">
                <a16:creationId xmlns:a16="http://schemas.microsoft.com/office/drawing/2014/main" id="{10247916-98EF-591E-4F19-475183B4E73D}"/>
              </a:ext>
            </a:extLst>
          </p:cNvPr>
          <p:cNvSpPr>
            <a:spLocks noGrp="1"/>
          </p:cNvSpPr>
          <p:nvPr>
            <p:ph sz="half" idx="2" hasCustomPrompt="1"/>
          </p:nvPr>
        </p:nvSpPr>
        <p:spPr>
          <a:xfrm>
            <a:off x="609598" y="3490991"/>
            <a:ext cx="5248656" cy="1015663"/>
          </a:xfrm>
        </p:spPr>
        <p:txBody>
          <a:bodyPr/>
          <a:lstStyle>
            <a:lvl1pPr marL="0" indent="0" algn="ctr">
              <a:lnSpc>
                <a:spcPct val="100000"/>
              </a:lnSpc>
              <a:spcAft>
                <a:spcPts val="600"/>
              </a:spcAft>
              <a:buNone/>
              <a:defRPr sz="1600"/>
            </a:lvl1pPr>
            <a:lvl2pPr marL="285750" indent="0" algn="ctr">
              <a:lnSpc>
                <a:spcPct val="100000"/>
              </a:lnSpc>
              <a:spcAft>
                <a:spcPts val="600"/>
              </a:spcAft>
              <a:buNone/>
              <a:defRPr sz="1600"/>
            </a:lvl2pPr>
            <a:lvl3pPr marL="628650" indent="0" algn="ctr">
              <a:lnSpc>
                <a:spcPct val="100000"/>
              </a:lnSpc>
              <a:spcAft>
                <a:spcPts val="600"/>
              </a:spcAft>
              <a:buNone/>
              <a:defRPr sz="1600"/>
            </a:lvl3pPr>
            <a:lvl4pPr marL="858838" indent="0">
              <a:buNone/>
              <a:defRPr sz="1200"/>
            </a:lvl4pPr>
            <a:lvl5pPr marL="1030288" indent="0">
              <a:buNone/>
              <a:defRPr sz="1200"/>
            </a:lvl5pPr>
          </a:lstStyle>
          <a:p>
            <a:pPr lvl="0"/>
            <a:r>
              <a:rPr lang="en-US" dirty="0"/>
              <a:t>Enter text or click icon to add media</a:t>
            </a:r>
          </a:p>
          <a:p>
            <a:pPr lvl="1"/>
            <a:r>
              <a:rPr lang="en-US" dirty="0"/>
              <a:t>Second level</a:t>
            </a:r>
          </a:p>
          <a:p>
            <a:pPr lvl="2"/>
            <a:r>
              <a:rPr lang="en-US" dirty="0"/>
              <a:t>Third level</a:t>
            </a:r>
          </a:p>
        </p:txBody>
      </p:sp>
      <p:sp>
        <p:nvSpPr>
          <p:cNvPr id="18" name="Content Placeholder 5">
            <a:extLst>
              <a:ext uri="{FF2B5EF4-FFF2-40B4-BE49-F238E27FC236}">
                <a16:creationId xmlns:a16="http://schemas.microsoft.com/office/drawing/2014/main" id="{E949C3C5-F725-6B74-3234-42B954E15470}"/>
              </a:ext>
            </a:extLst>
          </p:cNvPr>
          <p:cNvSpPr>
            <a:spLocks noGrp="1"/>
          </p:cNvSpPr>
          <p:nvPr>
            <p:ph sz="quarter" idx="4" hasCustomPrompt="1"/>
          </p:nvPr>
        </p:nvSpPr>
        <p:spPr>
          <a:xfrm>
            <a:off x="6334125" y="3490991"/>
            <a:ext cx="5248656" cy="1015663"/>
          </a:xfrm>
        </p:spPr>
        <p:txBody>
          <a:bodyPr/>
          <a:lstStyle>
            <a:lvl1pPr marL="0" indent="0" algn="ctr">
              <a:lnSpc>
                <a:spcPct val="100000"/>
              </a:lnSpc>
              <a:spcAft>
                <a:spcPts val="600"/>
              </a:spcAft>
              <a:buNone/>
              <a:defRPr sz="1600"/>
            </a:lvl1pPr>
            <a:lvl2pPr marL="285750" indent="0" algn="ctr">
              <a:lnSpc>
                <a:spcPct val="100000"/>
              </a:lnSpc>
              <a:spcAft>
                <a:spcPts val="600"/>
              </a:spcAft>
              <a:buNone/>
              <a:defRPr sz="1600"/>
            </a:lvl2pPr>
            <a:lvl3pPr marL="628650" indent="0" algn="ctr">
              <a:lnSpc>
                <a:spcPct val="100000"/>
              </a:lnSpc>
              <a:spcAft>
                <a:spcPts val="600"/>
              </a:spcAft>
              <a:buNone/>
              <a:defRPr sz="1600"/>
            </a:lvl3pPr>
            <a:lvl4pPr marL="858838" indent="0">
              <a:buNone/>
              <a:defRPr sz="1200"/>
            </a:lvl4pPr>
            <a:lvl5pPr marL="1030288" indent="0">
              <a:buNone/>
              <a:defRPr sz="1200"/>
            </a:lvl5pPr>
          </a:lstStyle>
          <a:p>
            <a:pPr lvl="0"/>
            <a:r>
              <a:rPr lang="en-US" dirty="0"/>
              <a:t>Enter text or click icon to add media</a:t>
            </a:r>
          </a:p>
          <a:p>
            <a:pPr lvl="1"/>
            <a:r>
              <a:rPr lang="en-US" dirty="0"/>
              <a:t>Second level</a:t>
            </a:r>
          </a:p>
          <a:p>
            <a:pPr lvl="2"/>
            <a:r>
              <a:rPr lang="en-US" dirty="0"/>
              <a:t>Third level</a:t>
            </a:r>
          </a:p>
        </p:txBody>
      </p:sp>
      <p:sp>
        <p:nvSpPr>
          <p:cNvPr id="2" name="Title 1">
            <a:extLst>
              <a:ext uri="{FF2B5EF4-FFF2-40B4-BE49-F238E27FC236}">
                <a16:creationId xmlns:a16="http://schemas.microsoft.com/office/drawing/2014/main" id="{18AD5D51-461F-4BF3-B83C-3319F4FEFF79}"/>
              </a:ext>
            </a:extLst>
          </p:cNvPr>
          <p:cNvSpPr>
            <a:spLocks noGrp="1"/>
          </p:cNvSpPr>
          <p:nvPr>
            <p:ph type="title" hasCustomPrompt="1"/>
          </p:nvPr>
        </p:nvSpPr>
        <p:spPr>
          <a:xfrm>
            <a:off x="609600" y="917577"/>
            <a:ext cx="10972800" cy="535531"/>
          </a:xfrm>
        </p:spPr>
        <p:txBody>
          <a:bodyPr/>
          <a:lstStyle>
            <a:lvl1pPr>
              <a:defRPr/>
            </a:lvl1pPr>
          </a:lstStyle>
          <a:p>
            <a:r>
              <a:rPr lang="en-US" dirty="0"/>
              <a:t>Two-column layout with icons and subtitle (no titles)</a:t>
            </a:r>
          </a:p>
        </p:txBody>
      </p:sp>
      <p:sp>
        <p:nvSpPr>
          <p:cNvPr id="7" name="Date Placeholder 6">
            <a:extLst>
              <a:ext uri="{FF2B5EF4-FFF2-40B4-BE49-F238E27FC236}">
                <a16:creationId xmlns:a16="http://schemas.microsoft.com/office/drawing/2014/main" id="{996D1DC3-FE4E-4BC2-8CA3-4ED12B138031}"/>
              </a:ext>
            </a:extLst>
          </p:cNvPr>
          <p:cNvSpPr>
            <a:spLocks noGrp="1"/>
          </p:cNvSpPr>
          <p:nvPr>
            <p:ph type="dt" sz="half" idx="10"/>
          </p:nvPr>
        </p:nvSpPr>
        <p:spPr>
          <a:xfrm>
            <a:off x="838200" y="69532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1EF3D5-2436-9240-B6D0-2048A71FFF33}" type="datetime1">
              <a:rPr lang="en-US" smtClean="0"/>
              <a:pPr/>
              <a:t>6/25/2025</a:t>
            </a:fld>
            <a:endParaRPr lang="en-US"/>
          </a:p>
        </p:txBody>
      </p:sp>
      <p:sp>
        <p:nvSpPr>
          <p:cNvPr id="8" name="Footer Placeholder 7">
            <a:extLst>
              <a:ext uri="{FF2B5EF4-FFF2-40B4-BE49-F238E27FC236}">
                <a16:creationId xmlns:a16="http://schemas.microsoft.com/office/drawing/2014/main" id="{E24AE993-84F9-4B17-BB98-5AAAFAF3EAE6}"/>
              </a:ext>
            </a:extLst>
          </p:cNvPr>
          <p:cNvSpPr>
            <a:spLocks noGrp="1"/>
          </p:cNvSpPr>
          <p:nvPr>
            <p:ph type="ftr" sz="quarter" idx="11"/>
          </p:nvPr>
        </p:nvSpPr>
        <p:spPr>
          <a:xfrm>
            <a:off x="4038600" y="69532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 name="Slide Number Placeholder 8">
            <a:extLst>
              <a:ext uri="{FF2B5EF4-FFF2-40B4-BE49-F238E27FC236}">
                <a16:creationId xmlns:a16="http://schemas.microsoft.com/office/drawing/2014/main" id="{DE2CB0EC-BB93-4417-89BD-8704180EA225}"/>
              </a:ext>
            </a:extLst>
          </p:cNvPr>
          <p:cNvSpPr>
            <a:spLocks noGrp="1"/>
          </p:cNvSpPr>
          <p:nvPr>
            <p:ph type="sldNum" sz="quarter" idx="12"/>
          </p:nvPr>
        </p:nvSpPr>
        <p:spPr/>
        <p:txBody>
          <a:bodyPr/>
          <a:lstStyle/>
          <a:p>
            <a:fld id="{EB4B8DE2-A4E8-46E4-8BBF-D75455EFF32C}" type="slidenum">
              <a:rPr lang="en-US" smtClean="0"/>
              <a:pPr/>
              <a:t>‹#›</a:t>
            </a:fld>
            <a:endParaRPr lang="en-US"/>
          </a:p>
        </p:txBody>
      </p:sp>
      <p:sp>
        <p:nvSpPr>
          <p:cNvPr id="19" name="Content Placeholder 16">
            <a:extLst>
              <a:ext uri="{FF2B5EF4-FFF2-40B4-BE49-F238E27FC236}">
                <a16:creationId xmlns:a16="http://schemas.microsoft.com/office/drawing/2014/main" id="{44536937-62A4-786C-C557-D3D9EA8CA193}"/>
              </a:ext>
            </a:extLst>
          </p:cNvPr>
          <p:cNvSpPr>
            <a:spLocks noGrp="1"/>
          </p:cNvSpPr>
          <p:nvPr>
            <p:ph sz="quarter" idx="21" hasCustomPrompt="1"/>
          </p:nvPr>
        </p:nvSpPr>
        <p:spPr>
          <a:xfrm>
            <a:off x="2722732" y="2465935"/>
            <a:ext cx="1022386" cy="817351"/>
          </a:xfrm>
        </p:spPr>
        <p:txBody>
          <a:bodyPr/>
          <a:lstStyle>
            <a:lvl1pPr marL="0" indent="0">
              <a:buNone/>
              <a:defRPr sz="1200"/>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icon</a:t>
            </a:r>
          </a:p>
        </p:txBody>
      </p:sp>
      <p:sp>
        <p:nvSpPr>
          <p:cNvPr id="20" name="Content Placeholder 16">
            <a:extLst>
              <a:ext uri="{FF2B5EF4-FFF2-40B4-BE49-F238E27FC236}">
                <a16:creationId xmlns:a16="http://schemas.microsoft.com/office/drawing/2014/main" id="{0313469E-BCCE-C3EE-9856-DF507AFDBCA3}"/>
              </a:ext>
            </a:extLst>
          </p:cNvPr>
          <p:cNvSpPr>
            <a:spLocks noGrp="1"/>
          </p:cNvSpPr>
          <p:nvPr>
            <p:ph sz="quarter" idx="22" hasCustomPrompt="1"/>
          </p:nvPr>
        </p:nvSpPr>
        <p:spPr>
          <a:xfrm>
            <a:off x="8418006" y="2465935"/>
            <a:ext cx="1022386" cy="817351"/>
          </a:xfrm>
        </p:spPr>
        <p:txBody>
          <a:bodyPr/>
          <a:lstStyle>
            <a:lvl1pPr marL="0" indent="0">
              <a:buNone/>
              <a:defRPr sz="1200"/>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icon</a:t>
            </a:r>
          </a:p>
        </p:txBody>
      </p:sp>
      <p:sp>
        <p:nvSpPr>
          <p:cNvPr id="5" name="Text Placeholder 4">
            <a:extLst>
              <a:ext uri="{FF2B5EF4-FFF2-40B4-BE49-F238E27FC236}">
                <a16:creationId xmlns:a16="http://schemas.microsoft.com/office/drawing/2014/main" id="{C66EB103-3CA1-84D3-1CF9-23D5F6410BC6}"/>
              </a:ext>
            </a:extLst>
          </p:cNvPr>
          <p:cNvSpPr>
            <a:spLocks noGrp="1"/>
          </p:cNvSpPr>
          <p:nvPr>
            <p:ph type="body" sz="quarter" idx="23" hasCustomPrompt="1"/>
          </p:nvPr>
        </p:nvSpPr>
        <p:spPr>
          <a:xfrm>
            <a:off x="609600" y="1436918"/>
            <a:ext cx="10972800" cy="276999"/>
          </a:xfrm>
        </p:spPr>
        <p:txBody>
          <a:bodyPr/>
          <a:lstStyle>
            <a:lvl1pPr marL="0" indent="0">
              <a:lnSpc>
                <a:spcPct val="100000"/>
              </a:lnSpc>
              <a:spcAft>
                <a:spcPts val="300"/>
              </a:spcAft>
              <a:buNone/>
              <a:defRPr sz="1200" b="1" i="0" cap="all" spc="300" baseline="0"/>
            </a:lvl1pPr>
          </a:lstStyle>
          <a:p>
            <a:pPr lvl="0"/>
            <a:r>
              <a:rPr lang="en-US" dirty="0"/>
              <a:t>Enter subtitle</a:t>
            </a:r>
          </a:p>
        </p:txBody>
      </p:sp>
    </p:spTree>
    <p:extLst>
      <p:ext uri="{BB962C8B-B14F-4D97-AF65-F5344CB8AC3E}">
        <p14:creationId xmlns:p14="http://schemas.microsoft.com/office/powerpoint/2010/main" val="376859915"/>
      </p:ext>
    </p:extLst>
  </p:cSld>
  <p:clrMapOvr>
    <a:masterClrMapping/>
  </p:clrMapOvr>
  <p:extLst>
    <p:ext uri="{DCECCB84-F9BA-43D5-87BE-67443E8EF086}">
      <p15:sldGuideLst xmlns:p15="http://schemas.microsoft.com/office/powerpoint/2012/main">
        <p15:guide id="1" orient="horz" pos="134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Three column with sub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D5D51-461F-4BF3-B83C-3319F4FEFF79}"/>
              </a:ext>
            </a:extLst>
          </p:cNvPr>
          <p:cNvSpPr>
            <a:spLocks noGrp="1"/>
          </p:cNvSpPr>
          <p:nvPr>
            <p:ph type="title" hasCustomPrompt="1"/>
          </p:nvPr>
        </p:nvSpPr>
        <p:spPr>
          <a:xfrm>
            <a:off x="609600" y="917577"/>
            <a:ext cx="10972800" cy="535531"/>
          </a:xfrm>
        </p:spPr>
        <p:txBody>
          <a:bodyPr/>
          <a:lstStyle>
            <a:lvl1pPr>
              <a:defRPr/>
            </a:lvl1pPr>
          </a:lstStyle>
          <a:p>
            <a:r>
              <a:rPr lang="en-US" dirty="0"/>
              <a:t>Three-column layout with subheadings</a:t>
            </a:r>
          </a:p>
        </p:txBody>
      </p:sp>
      <p:sp>
        <p:nvSpPr>
          <p:cNvPr id="3" name="Text Placeholder 2">
            <a:extLst>
              <a:ext uri="{FF2B5EF4-FFF2-40B4-BE49-F238E27FC236}">
                <a16:creationId xmlns:a16="http://schemas.microsoft.com/office/drawing/2014/main" id="{BC1CA65A-3F20-4CCD-AE7B-297E975BC0E8}"/>
              </a:ext>
            </a:extLst>
          </p:cNvPr>
          <p:cNvSpPr>
            <a:spLocks noGrp="1"/>
          </p:cNvSpPr>
          <p:nvPr>
            <p:ph type="body" idx="1" hasCustomPrompt="1"/>
          </p:nvPr>
        </p:nvSpPr>
        <p:spPr>
          <a:xfrm>
            <a:off x="609599" y="1743647"/>
            <a:ext cx="3483864" cy="369332"/>
          </a:xfrm>
        </p:spPr>
        <p:txBody>
          <a:bodyPr anchor="t"/>
          <a:lstStyle>
            <a:lvl1pPr marL="0" indent="0">
              <a:buNone/>
              <a:defRPr sz="2000" b="1">
                <a:solidFill>
                  <a:srgbClr val="007FA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heading here</a:t>
            </a:r>
          </a:p>
        </p:txBody>
      </p:sp>
      <p:sp>
        <p:nvSpPr>
          <p:cNvPr id="4" name="Content Placeholder 3">
            <a:extLst>
              <a:ext uri="{FF2B5EF4-FFF2-40B4-BE49-F238E27FC236}">
                <a16:creationId xmlns:a16="http://schemas.microsoft.com/office/drawing/2014/main" id="{1DBED614-1324-4FC8-94DC-2BB58446A188}"/>
              </a:ext>
            </a:extLst>
          </p:cNvPr>
          <p:cNvSpPr>
            <a:spLocks noGrp="1"/>
          </p:cNvSpPr>
          <p:nvPr>
            <p:ph sz="half" idx="2" hasCustomPrompt="1"/>
          </p:nvPr>
        </p:nvSpPr>
        <p:spPr>
          <a:xfrm>
            <a:off x="609598" y="2141554"/>
            <a:ext cx="3483864" cy="981807"/>
          </a:xfrm>
        </p:spPr>
        <p:txBody>
          <a:bodyPr/>
          <a:lstStyle>
            <a:lvl1pPr marL="0" indent="0">
              <a:buNone/>
              <a:defRPr sz="1600"/>
            </a:lvl1pPr>
            <a:lvl2pPr marL="285750" indent="0">
              <a:buNone/>
              <a:defRPr sz="1400"/>
            </a:lvl2pPr>
            <a:lvl3pPr marL="628650" indent="0">
              <a:buNone/>
              <a:defRPr sz="1200"/>
            </a:lvl3pPr>
            <a:lvl4pPr marL="858838" indent="0">
              <a:buNone/>
              <a:defRPr sz="1200"/>
            </a:lvl4pPr>
            <a:lvl5pPr marL="1030288" indent="0">
              <a:buNone/>
              <a:defRPr sz="1200"/>
            </a:lvl5pPr>
          </a:lstStyle>
          <a:p>
            <a:pPr lvl="0"/>
            <a:r>
              <a:rPr lang="en-US" dirty="0"/>
              <a:t>Enter text or click icon to add media</a:t>
            </a:r>
          </a:p>
          <a:p>
            <a:pPr lvl="1"/>
            <a:r>
              <a:rPr lang="en-US" dirty="0"/>
              <a:t>Second level</a:t>
            </a:r>
          </a:p>
          <a:p>
            <a:pPr lvl="2"/>
            <a:r>
              <a:rPr lang="en-US" dirty="0"/>
              <a:t>Third level</a:t>
            </a:r>
          </a:p>
        </p:txBody>
      </p:sp>
      <p:sp>
        <p:nvSpPr>
          <p:cNvPr id="5" name="Text Placeholder 4">
            <a:extLst>
              <a:ext uri="{FF2B5EF4-FFF2-40B4-BE49-F238E27FC236}">
                <a16:creationId xmlns:a16="http://schemas.microsoft.com/office/drawing/2014/main" id="{7BCE1A54-1330-4A91-B63D-5CFA63F9FFDF}"/>
              </a:ext>
            </a:extLst>
          </p:cNvPr>
          <p:cNvSpPr>
            <a:spLocks noGrp="1"/>
          </p:cNvSpPr>
          <p:nvPr>
            <p:ph type="body" sz="quarter" idx="3" hasCustomPrompt="1"/>
          </p:nvPr>
        </p:nvSpPr>
        <p:spPr>
          <a:xfrm>
            <a:off x="4354068" y="1743647"/>
            <a:ext cx="3483864" cy="369332"/>
          </a:xfrm>
        </p:spPr>
        <p:txBody>
          <a:bodyPr anchor="t"/>
          <a:lstStyle>
            <a:lvl1pPr marL="0" indent="0">
              <a:buNone/>
              <a:defRPr sz="2000" b="1">
                <a:solidFill>
                  <a:srgbClr val="007FA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heading here</a:t>
            </a:r>
          </a:p>
        </p:txBody>
      </p:sp>
      <p:sp>
        <p:nvSpPr>
          <p:cNvPr id="6" name="Content Placeholder 5">
            <a:extLst>
              <a:ext uri="{FF2B5EF4-FFF2-40B4-BE49-F238E27FC236}">
                <a16:creationId xmlns:a16="http://schemas.microsoft.com/office/drawing/2014/main" id="{8249DC76-96C3-408F-9627-4D642BE1BDD7}"/>
              </a:ext>
            </a:extLst>
          </p:cNvPr>
          <p:cNvSpPr>
            <a:spLocks noGrp="1"/>
          </p:cNvSpPr>
          <p:nvPr>
            <p:ph sz="quarter" idx="4" hasCustomPrompt="1"/>
          </p:nvPr>
        </p:nvSpPr>
        <p:spPr>
          <a:xfrm>
            <a:off x="4354067" y="2141554"/>
            <a:ext cx="3483864" cy="981807"/>
          </a:xfrm>
        </p:spPr>
        <p:txBody>
          <a:bodyPr/>
          <a:lstStyle>
            <a:lvl1pPr marL="0" indent="0">
              <a:buNone/>
              <a:defRPr sz="1600"/>
            </a:lvl1pPr>
            <a:lvl2pPr marL="285750" indent="0">
              <a:buNone/>
              <a:defRPr sz="1400"/>
            </a:lvl2pPr>
            <a:lvl3pPr marL="628650" indent="0">
              <a:buNone/>
              <a:defRPr sz="1200"/>
            </a:lvl3pPr>
            <a:lvl4pPr marL="858838" indent="0">
              <a:buNone/>
              <a:defRPr sz="1200"/>
            </a:lvl4pPr>
            <a:lvl5pPr marL="1030288" indent="0">
              <a:buNone/>
              <a:defRPr sz="1200"/>
            </a:lvl5pPr>
          </a:lstStyle>
          <a:p>
            <a:pPr lvl="0"/>
            <a:r>
              <a:rPr lang="en-US" dirty="0"/>
              <a:t>Enter text or click icon to add media</a:t>
            </a:r>
          </a:p>
          <a:p>
            <a:pPr lvl="1"/>
            <a:r>
              <a:rPr lang="en-US" dirty="0"/>
              <a:t>Second level</a:t>
            </a:r>
          </a:p>
          <a:p>
            <a:pPr lvl="2"/>
            <a:r>
              <a:rPr lang="en-US" dirty="0"/>
              <a:t>Third level</a:t>
            </a:r>
          </a:p>
        </p:txBody>
      </p:sp>
      <p:sp>
        <p:nvSpPr>
          <p:cNvPr id="7" name="Text Placeholder 4">
            <a:extLst>
              <a:ext uri="{FF2B5EF4-FFF2-40B4-BE49-F238E27FC236}">
                <a16:creationId xmlns:a16="http://schemas.microsoft.com/office/drawing/2014/main" id="{EB7A6272-EB3F-49FE-8293-213DA74B26E7}"/>
              </a:ext>
            </a:extLst>
          </p:cNvPr>
          <p:cNvSpPr>
            <a:spLocks noGrp="1"/>
          </p:cNvSpPr>
          <p:nvPr>
            <p:ph type="body" sz="quarter" idx="10" hasCustomPrompt="1"/>
          </p:nvPr>
        </p:nvSpPr>
        <p:spPr>
          <a:xfrm>
            <a:off x="8098536" y="1743647"/>
            <a:ext cx="3483864" cy="369332"/>
          </a:xfrm>
        </p:spPr>
        <p:txBody>
          <a:bodyPr anchor="t"/>
          <a:lstStyle>
            <a:lvl1pPr marL="0" indent="0">
              <a:buNone/>
              <a:defRPr sz="2000" b="1">
                <a:solidFill>
                  <a:srgbClr val="007FA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heading here</a:t>
            </a:r>
          </a:p>
        </p:txBody>
      </p:sp>
      <p:sp>
        <p:nvSpPr>
          <p:cNvPr id="8" name="Content Placeholder 5">
            <a:extLst>
              <a:ext uri="{FF2B5EF4-FFF2-40B4-BE49-F238E27FC236}">
                <a16:creationId xmlns:a16="http://schemas.microsoft.com/office/drawing/2014/main" id="{A4C7D216-B044-4089-8FA7-0E2598881E88}"/>
              </a:ext>
            </a:extLst>
          </p:cNvPr>
          <p:cNvSpPr>
            <a:spLocks noGrp="1"/>
          </p:cNvSpPr>
          <p:nvPr>
            <p:ph sz="quarter" idx="11" hasCustomPrompt="1"/>
          </p:nvPr>
        </p:nvSpPr>
        <p:spPr>
          <a:xfrm>
            <a:off x="8098536" y="2141554"/>
            <a:ext cx="3483864" cy="981807"/>
          </a:xfrm>
        </p:spPr>
        <p:txBody>
          <a:bodyPr/>
          <a:lstStyle>
            <a:lvl1pPr marL="0" indent="0">
              <a:buNone/>
              <a:defRPr sz="1600"/>
            </a:lvl1pPr>
            <a:lvl2pPr marL="285750" indent="0">
              <a:buNone/>
              <a:defRPr sz="1400"/>
            </a:lvl2pPr>
            <a:lvl3pPr marL="628650" indent="0">
              <a:buNone/>
              <a:defRPr sz="1200"/>
            </a:lvl3pPr>
            <a:lvl4pPr marL="858838" indent="0">
              <a:buNone/>
              <a:defRPr sz="1200"/>
            </a:lvl4pPr>
            <a:lvl5pPr marL="1030288" indent="0">
              <a:buNone/>
              <a:defRPr sz="1200"/>
            </a:lvl5pPr>
          </a:lstStyle>
          <a:p>
            <a:pPr lvl="0"/>
            <a:r>
              <a:rPr lang="en-US" dirty="0"/>
              <a:t>Enter text or click icon to add media</a:t>
            </a:r>
          </a:p>
          <a:p>
            <a:pPr lvl="1"/>
            <a:r>
              <a:rPr lang="en-US" dirty="0"/>
              <a:t>Second level</a:t>
            </a:r>
          </a:p>
          <a:p>
            <a:pPr lvl="2"/>
            <a:r>
              <a:rPr lang="en-US" dirty="0"/>
              <a:t>Third level</a:t>
            </a:r>
          </a:p>
        </p:txBody>
      </p:sp>
      <p:sp>
        <p:nvSpPr>
          <p:cNvPr id="11" name="Slide Number Placeholder 10">
            <a:extLst>
              <a:ext uri="{FF2B5EF4-FFF2-40B4-BE49-F238E27FC236}">
                <a16:creationId xmlns:a16="http://schemas.microsoft.com/office/drawing/2014/main" id="{7F05D547-F845-48C9-979D-DD2269BB9C80}"/>
              </a:ext>
            </a:extLst>
          </p:cNvPr>
          <p:cNvSpPr>
            <a:spLocks noGrp="1"/>
          </p:cNvSpPr>
          <p:nvPr>
            <p:ph type="sldNum" sz="quarter" idx="14"/>
          </p:nvPr>
        </p:nvSpPr>
        <p:spPr/>
        <p:txBody>
          <a:bodyPr/>
          <a:lstStyle/>
          <a:p>
            <a:fld id="{EB4B8DE2-A4E8-46E4-8BBF-D75455EFF32C}" type="slidenum">
              <a:rPr lang="en-US" smtClean="0"/>
              <a:pPr/>
              <a:t>‹#›</a:t>
            </a:fld>
            <a:endParaRPr lang="en-US"/>
          </a:p>
        </p:txBody>
      </p:sp>
    </p:spTree>
    <p:extLst>
      <p:ext uri="{BB962C8B-B14F-4D97-AF65-F5344CB8AC3E}">
        <p14:creationId xmlns:p14="http://schemas.microsoft.com/office/powerpoint/2010/main" val="793434721"/>
      </p:ext>
    </p:extLst>
  </p:cSld>
  <p:clrMapOvr>
    <a:masterClrMapping/>
  </p:clrMapOvr>
  <p:extLst>
    <p:ext uri="{DCECCB84-F9BA-43D5-87BE-67443E8EF086}">
      <p15:sldGuideLst xmlns:p15="http://schemas.microsoft.com/office/powerpoint/2012/main">
        <p15:guide id="1" orient="horz" pos="134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ree-column with subheading and subtitle layou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D5D51-461F-4BF3-B83C-3319F4FEFF79}"/>
              </a:ext>
            </a:extLst>
          </p:cNvPr>
          <p:cNvSpPr>
            <a:spLocks noGrp="1"/>
          </p:cNvSpPr>
          <p:nvPr>
            <p:ph type="title" hasCustomPrompt="1"/>
          </p:nvPr>
        </p:nvSpPr>
        <p:spPr>
          <a:xfrm>
            <a:off x="609600" y="917577"/>
            <a:ext cx="10972800" cy="535531"/>
          </a:xfrm>
        </p:spPr>
        <p:txBody>
          <a:bodyPr/>
          <a:lstStyle>
            <a:lvl1pPr>
              <a:defRPr/>
            </a:lvl1pPr>
          </a:lstStyle>
          <a:p>
            <a:r>
              <a:rPr lang="en-US" dirty="0"/>
              <a:t>Three-column with subheading and subtitle layout </a:t>
            </a:r>
          </a:p>
        </p:txBody>
      </p:sp>
      <p:sp>
        <p:nvSpPr>
          <p:cNvPr id="3" name="Text Placeholder 2">
            <a:extLst>
              <a:ext uri="{FF2B5EF4-FFF2-40B4-BE49-F238E27FC236}">
                <a16:creationId xmlns:a16="http://schemas.microsoft.com/office/drawing/2014/main" id="{BC1CA65A-3F20-4CCD-AE7B-297E975BC0E8}"/>
              </a:ext>
            </a:extLst>
          </p:cNvPr>
          <p:cNvSpPr>
            <a:spLocks noGrp="1"/>
          </p:cNvSpPr>
          <p:nvPr>
            <p:ph type="body" idx="1" hasCustomPrompt="1"/>
          </p:nvPr>
        </p:nvSpPr>
        <p:spPr>
          <a:xfrm>
            <a:off x="609599" y="2182302"/>
            <a:ext cx="3483864" cy="369332"/>
          </a:xfrm>
        </p:spPr>
        <p:txBody>
          <a:bodyPr anchor="t"/>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heading here</a:t>
            </a:r>
          </a:p>
        </p:txBody>
      </p:sp>
      <p:sp>
        <p:nvSpPr>
          <p:cNvPr id="4" name="Content Placeholder 3">
            <a:extLst>
              <a:ext uri="{FF2B5EF4-FFF2-40B4-BE49-F238E27FC236}">
                <a16:creationId xmlns:a16="http://schemas.microsoft.com/office/drawing/2014/main" id="{1DBED614-1324-4FC8-94DC-2BB58446A188}"/>
              </a:ext>
            </a:extLst>
          </p:cNvPr>
          <p:cNvSpPr>
            <a:spLocks noGrp="1"/>
          </p:cNvSpPr>
          <p:nvPr>
            <p:ph sz="half" idx="2" hasCustomPrompt="1"/>
          </p:nvPr>
        </p:nvSpPr>
        <p:spPr>
          <a:xfrm>
            <a:off x="609598" y="2580208"/>
            <a:ext cx="3483864" cy="984885"/>
          </a:xfrm>
        </p:spPr>
        <p:txBody>
          <a:bodyPr/>
          <a:lstStyle>
            <a:lvl1pPr marL="0" indent="0">
              <a:lnSpc>
                <a:spcPct val="100000"/>
              </a:lnSpc>
              <a:spcAft>
                <a:spcPts val="600"/>
              </a:spcAft>
              <a:buNone/>
              <a:defRPr sz="1600"/>
            </a:lvl1pPr>
            <a:lvl2pPr marL="285750" indent="0">
              <a:lnSpc>
                <a:spcPct val="100000"/>
              </a:lnSpc>
              <a:spcAft>
                <a:spcPts val="600"/>
              </a:spcAft>
              <a:buNone/>
              <a:defRPr sz="1600"/>
            </a:lvl2pPr>
            <a:lvl3pPr marL="628650" indent="0">
              <a:lnSpc>
                <a:spcPct val="100000"/>
              </a:lnSpc>
              <a:spcAft>
                <a:spcPts val="600"/>
              </a:spcAft>
              <a:buNone/>
              <a:defRPr sz="1600"/>
            </a:lvl3pPr>
            <a:lvl4pPr marL="858838" indent="0">
              <a:buNone/>
              <a:defRPr sz="1200"/>
            </a:lvl4pPr>
            <a:lvl5pPr marL="1030288" indent="0">
              <a:buNone/>
              <a:defRPr sz="1200"/>
            </a:lvl5pPr>
          </a:lstStyle>
          <a:p>
            <a:pPr lvl="0"/>
            <a:r>
              <a:rPr lang="en-US" dirty="0"/>
              <a:t>Enter text or click icon to add media</a:t>
            </a:r>
          </a:p>
          <a:p>
            <a:pPr lvl="1"/>
            <a:r>
              <a:rPr lang="en-US" dirty="0"/>
              <a:t>Second level</a:t>
            </a:r>
          </a:p>
          <a:p>
            <a:pPr lvl="2"/>
            <a:r>
              <a:rPr lang="en-US" dirty="0"/>
              <a:t>Third level</a:t>
            </a:r>
          </a:p>
        </p:txBody>
      </p:sp>
      <p:sp>
        <p:nvSpPr>
          <p:cNvPr id="5" name="Text Placeholder 4">
            <a:extLst>
              <a:ext uri="{FF2B5EF4-FFF2-40B4-BE49-F238E27FC236}">
                <a16:creationId xmlns:a16="http://schemas.microsoft.com/office/drawing/2014/main" id="{7BCE1A54-1330-4A91-B63D-5CFA63F9FFDF}"/>
              </a:ext>
            </a:extLst>
          </p:cNvPr>
          <p:cNvSpPr>
            <a:spLocks noGrp="1"/>
          </p:cNvSpPr>
          <p:nvPr>
            <p:ph type="body" sz="quarter" idx="3" hasCustomPrompt="1"/>
          </p:nvPr>
        </p:nvSpPr>
        <p:spPr>
          <a:xfrm>
            <a:off x="4354068" y="2182302"/>
            <a:ext cx="3483864" cy="369332"/>
          </a:xfrm>
        </p:spPr>
        <p:txBody>
          <a:bodyPr anchor="t"/>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heading here</a:t>
            </a:r>
          </a:p>
        </p:txBody>
      </p:sp>
      <p:sp>
        <p:nvSpPr>
          <p:cNvPr id="6" name="Content Placeholder 5">
            <a:extLst>
              <a:ext uri="{FF2B5EF4-FFF2-40B4-BE49-F238E27FC236}">
                <a16:creationId xmlns:a16="http://schemas.microsoft.com/office/drawing/2014/main" id="{8249DC76-96C3-408F-9627-4D642BE1BDD7}"/>
              </a:ext>
            </a:extLst>
          </p:cNvPr>
          <p:cNvSpPr>
            <a:spLocks noGrp="1"/>
          </p:cNvSpPr>
          <p:nvPr>
            <p:ph sz="quarter" idx="4" hasCustomPrompt="1"/>
          </p:nvPr>
        </p:nvSpPr>
        <p:spPr>
          <a:xfrm>
            <a:off x="4354067" y="2580208"/>
            <a:ext cx="3483864" cy="984885"/>
          </a:xfrm>
        </p:spPr>
        <p:txBody>
          <a:bodyPr/>
          <a:lstStyle>
            <a:lvl1pPr marL="0" indent="0">
              <a:lnSpc>
                <a:spcPct val="100000"/>
              </a:lnSpc>
              <a:spcAft>
                <a:spcPts val="600"/>
              </a:spcAft>
              <a:buNone/>
              <a:defRPr sz="1600"/>
            </a:lvl1pPr>
            <a:lvl2pPr marL="285750" indent="0">
              <a:lnSpc>
                <a:spcPct val="100000"/>
              </a:lnSpc>
              <a:spcAft>
                <a:spcPts val="600"/>
              </a:spcAft>
              <a:buNone/>
              <a:defRPr sz="1600"/>
            </a:lvl2pPr>
            <a:lvl3pPr marL="628650" indent="0">
              <a:lnSpc>
                <a:spcPct val="100000"/>
              </a:lnSpc>
              <a:spcAft>
                <a:spcPts val="600"/>
              </a:spcAft>
              <a:buNone/>
              <a:defRPr sz="1600"/>
            </a:lvl3pPr>
            <a:lvl4pPr marL="858838" indent="0">
              <a:buNone/>
              <a:defRPr sz="1200"/>
            </a:lvl4pPr>
            <a:lvl5pPr marL="1030288" indent="0">
              <a:buNone/>
              <a:defRPr sz="1200"/>
            </a:lvl5pPr>
          </a:lstStyle>
          <a:p>
            <a:pPr lvl="0"/>
            <a:r>
              <a:rPr lang="en-US" dirty="0"/>
              <a:t>Enter text or click icon to add media</a:t>
            </a:r>
          </a:p>
          <a:p>
            <a:pPr lvl="1"/>
            <a:r>
              <a:rPr lang="en-US" dirty="0"/>
              <a:t>Second level</a:t>
            </a:r>
          </a:p>
          <a:p>
            <a:pPr lvl="2"/>
            <a:r>
              <a:rPr lang="en-US" dirty="0"/>
              <a:t>Third level</a:t>
            </a:r>
          </a:p>
        </p:txBody>
      </p:sp>
      <p:sp>
        <p:nvSpPr>
          <p:cNvPr id="7" name="Text Placeholder 4">
            <a:extLst>
              <a:ext uri="{FF2B5EF4-FFF2-40B4-BE49-F238E27FC236}">
                <a16:creationId xmlns:a16="http://schemas.microsoft.com/office/drawing/2014/main" id="{EB7A6272-EB3F-49FE-8293-213DA74B26E7}"/>
              </a:ext>
            </a:extLst>
          </p:cNvPr>
          <p:cNvSpPr>
            <a:spLocks noGrp="1"/>
          </p:cNvSpPr>
          <p:nvPr>
            <p:ph type="body" sz="quarter" idx="10" hasCustomPrompt="1"/>
          </p:nvPr>
        </p:nvSpPr>
        <p:spPr>
          <a:xfrm>
            <a:off x="8098536" y="2182302"/>
            <a:ext cx="3483864" cy="369332"/>
          </a:xfrm>
        </p:spPr>
        <p:txBody>
          <a:bodyPr anchor="t"/>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heading here</a:t>
            </a:r>
          </a:p>
        </p:txBody>
      </p:sp>
      <p:sp>
        <p:nvSpPr>
          <p:cNvPr id="8" name="Content Placeholder 5">
            <a:extLst>
              <a:ext uri="{FF2B5EF4-FFF2-40B4-BE49-F238E27FC236}">
                <a16:creationId xmlns:a16="http://schemas.microsoft.com/office/drawing/2014/main" id="{A4C7D216-B044-4089-8FA7-0E2598881E88}"/>
              </a:ext>
            </a:extLst>
          </p:cNvPr>
          <p:cNvSpPr>
            <a:spLocks noGrp="1"/>
          </p:cNvSpPr>
          <p:nvPr>
            <p:ph sz="quarter" idx="11" hasCustomPrompt="1"/>
          </p:nvPr>
        </p:nvSpPr>
        <p:spPr>
          <a:xfrm>
            <a:off x="8098536" y="2580208"/>
            <a:ext cx="3483864" cy="984885"/>
          </a:xfrm>
        </p:spPr>
        <p:txBody>
          <a:bodyPr/>
          <a:lstStyle>
            <a:lvl1pPr marL="0" indent="0">
              <a:lnSpc>
                <a:spcPct val="100000"/>
              </a:lnSpc>
              <a:spcAft>
                <a:spcPts val="600"/>
              </a:spcAft>
              <a:buNone/>
              <a:defRPr sz="1600"/>
            </a:lvl1pPr>
            <a:lvl2pPr marL="285750" indent="0">
              <a:lnSpc>
                <a:spcPct val="100000"/>
              </a:lnSpc>
              <a:spcAft>
                <a:spcPts val="600"/>
              </a:spcAft>
              <a:buNone/>
              <a:defRPr sz="1600"/>
            </a:lvl2pPr>
            <a:lvl3pPr marL="628650" indent="0">
              <a:lnSpc>
                <a:spcPct val="100000"/>
              </a:lnSpc>
              <a:spcAft>
                <a:spcPts val="600"/>
              </a:spcAft>
              <a:buNone/>
              <a:defRPr sz="1600"/>
            </a:lvl3pPr>
            <a:lvl4pPr marL="858838" indent="0">
              <a:buNone/>
              <a:defRPr sz="1200"/>
            </a:lvl4pPr>
            <a:lvl5pPr marL="1030288" indent="0">
              <a:buNone/>
              <a:defRPr sz="1200"/>
            </a:lvl5pPr>
          </a:lstStyle>
          <a:p>
            <a:pPr lvl="0"/>
            <a:r>
              <a:rPr lang="en-US" dirty="0"/>
              <a:t>Enter text or click icon to add media</a:t>
            </a:r>
          </a:p>
          <a:p>
            <a:pPr lvl="1"/>
            <a:r>
              <a:rPr lang="en-US" dirty="0"/>
              <a:t>Second level</a:t>
            </a:r>
          </a:p>
          <a:p>
            <a:pPr lvl="2"/>
            <a:r>
              <a:rPr lang="en-US" dirty="0"/>
              <a:t>Third level</a:t>
            </a:r>
          </a:p>
        </p:txBody>
      </p:sp>
      <p:sp>
        <p:nvSpPr>
          <p:cNvPr id="9" name="Date Placeholder 8">
            <a:extLst>
              <a:ext uri="{FF2B5EF4-FFF2-40B4-BE49-F238E27FC236}">
                <a16:creationId xmlns:a16="http://schemas.microsoft.com/office/drawing/2014/main" id="{4B58E081-E30E-4521-AEC0-F25E96B2F80B}"/>
              </a:ext>
            </a:extLst>
          </p:cNvPr>
          <p:cNvSpPr>
            <a:spLocks noGrp="1"/>
          </p:cNvSpPr>
          <p:nvPr>
            <p:ph type="dt" sz="half" idx="12"/>
          </p:nvPr>
        </p:nvSpPr>
        <p:spPr>
          <a:xfrm>
            <a:off x="838200" y="69532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1EF3D5-2436-9240-B6D0-2048A71FFF33}" type="datetime1">
              <a:rPr lang="en-US" smtClean="0"/>
              <a:pPr/>
              <a:t>6/25/2025</a:t>
            </a:fld>
            <a:endParaRPr lang="en-US"/>
          </a:p>
        </p:txBody>
      </p:sp>
      <p:sp>
        <p:nvSpPr>
          <p:cNvPr id="10" name="Footer Placeholder 9">
            <a:extLst>
              <a:ext uri="{FF2B5EF4-FFF2-40B4-BE49-F238E27FC236}">
                <a16:creationId xmlns:a16="http://schemas.microsoft.com/office/drawing/2014/main" id="{8E5D495B-454B-46AE-A85D-594A0B9FDDCC}"/>
              </a:ext>
            </a:extLst>
          </p:cNvPr>
          <p:cNvSpPr>
            <a:spLocks noGrp="1"/>
          </p:cNvSpPr>
          <p:nvPr>
            <p:ph type="ftr" sz="quarter" idx="13"/>
          </p:nvPr>
        </p:nvSpPr>
        <p:spPr>
          <a:xfrm>
            <a:off x="4038600" y="69532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 name="Slide Number Placeholder 10">
            <a:extLst>
              <a:ext uri="{FF2B5EF4-FFF2-40B4-BE49-F238E27FC236}">
                <a16:creationId xmlns:a16="http://schemas.microsoft.com/office/drawing/2014/main" id="{7F05D547-F845-48C9-979D-DD2269BB9C80}"/>
              </a:ext>
            </a:extLst>
          </p:cNvPr>
          <p:cNvSpPr>
            <a:spLocks noGrp="1"/>
          </p:cNvSpPr>
          <p:nvPr>
            <p:ph type="sldNum" sz="quarter" idx="14"/>
          </p:nvPr>
        </p:nvSpPr>
        <p:spPr/>
        <p:txBody>
          <a:bodyPr/>
          <a:lstStyle/>
          <a:p>
            <a:fld id="{EB4B8DE2-A4E8-46E4-8BBF-D75455EFF32C}" type="slidenum">
              <a:rPr lang="en-US" smtClean="0"/>
              <a:pPr/>
              <a:t>‹#›</a:t>
            </a:fld>
            <a:endParaRPr lang="en-US"/>
          </a:p>
        </p:txBody>
      </p:sp>
      <p:sp>
        <p:nvSpPr>
          <p:cNvPr id="14" name="Text Placeholder 4">
            <a:extLst>
              <a:ext uri="{FF2B5EF4-FFF2-40B4-BE49-F238E27FC236}">
                <a16:creationId xmlns:a16="http://schemas.microsoft.com/office/drawing/2014/main" id="{5798C843-F76B-8C17-A03E-E5ACFFECB3D7}"/>
              </a:ext>
            </a:extLst>
          </p:cNvPr>
          <p:cNvSpPr>
            <a:spLocks noGrp="1"/>
          </p:cNvSpPr>
          <p:nvPr>
            <p:ph type="body" sz="quarter" idx="15" hasCustomPrompt="1"/>
          </p:nvPr>
        </p:nvSpPr>
        <p:spPr>
          <a:xfrm>
            <a:off x="609600" y="1436918"/>
            <a:ext cx="10972800" cy="276999"/>
          </a:xfrm>
        </p:spPr>
        <p:txBody>
          <a:bodyPr/>
          <a:lstStyle>
            <a:lvl1pPr marL="0" indent="0">
              <a:lnSpc>
                <a:spcPct val="100000"/>
              </a:lnSpc>
              <a:spcAft>
                <a:spcPts val="300"/>
              </a:spcAft>
              <a:buNone/>
              <a:defRPr sz="1200" b="1" i="0" cap="all" spc="300" baseline="0"/>
            </a:lvl1pPr>
          </a:lstStyle>
          <a:p>
            <a:pPr lvl="0"/>
            <a:r>
              <a:rPr lang="en-US" dirty="0"/>
              <a:t>Enter subtitle</a:t>
            </a:r>
          </a:p>
        </p:txBody>
      </p:sp>
    </p:spTree>
    <p:extLst>
      <p:ext uri="{BB962C8B-B14F-4D97-AF65-F5344CB8AC3E}">
        <p14:creationId xmlns:p14="http://schemas.microsoft.com/office/powerpoint/2010/main" val="2036542762"/>
      </p:ext>
    </p:extLst>
  </p:cSld>
  <p:clrMapOvr>
    <a:masterClrMapping/>
  </p:clrMapOvr>
  <p:extLst>
    <p:ext uri="{DCECCB84-F9BA-43D5-87BE-67443E8EF086}">
      <p15:sldGuideLst xmlns:p15="http://schemas.microsoft.com/office/powerpoint/2012/main">
        <p15:guide id="1" orient="horz" pos="134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ree-column layout with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D5D51-461F-4BF3-B83C-3319F4FEFF79}"/>
              </a:ext>
            </a:extLst>
          </p:cNvPr>
          <p:cNvSpPr>
            <a:spLocks noGrp="1"/>
          </p:cNvSpPr>
          <p:nvPr>
            <p:ph type="title" hasCustomPrompt="1"/>
          </p:nvPr>
        </p:nvSpPr>
        <p:spPr>
          <a:xfrm>
            <a:off x="609600" y="917577"/>
            <a:ext cx="10972800" cy="535531"/>
          </a:xfrm>
        </p:spPr>
        <p:txBody>
          <a:bodyPr/>
          <a:lstStyle>
            <a:lvl1pPr>
              <a:defRPr/>
            </a:lvl1pPr>
          </a:lstStyle>
          <a:p>
            <a:r>
              <a:rPr lang="en-US" dirty="0"/>
              <a:t>Three-column layout with icons</a:t>
            </a:r>
          </a:p>
        </p:txBody>
      </p:sp>
      <p:sp>
        <p:nvSpPr>
          <p:cNvPr id="3" name="Text Placeholder 2">
            <a:extLst>
              <a:ext uri="{FF2B5EF4-FFF2-40B4-BE49-F238E27FC236}">
                <a16:creationId xmlns:a16="http://schemas.microsoft.com/office/drawing/2014/main" id="{BC1CA65A-3F20-4CCD-AE7B-297E975BC0E8}"/>
              </a:ext>
            </a:extLst>
          </p:cNvPr>
          <p:cNvSpPr>
            <a:spLocks noGrp="1"/>
          </p:cNvSpPr>
          <p:nvPr>
            <p:ph type="body" idx="1" hasCustomPrompt="1"/>
          </p:nvPr>
        </p:nvSpPr>
        <p:spPr>
          <a:xfrm>
            <a:off x="609599" y="3169458"/>
            <a:ext cx="3483864" cy="341632"/>
          </a:xfrm>
        </p:spPr>
        <p:txBody>
          <a:bodyPr anchor="t"/>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heading here</a:t>
            </a:r>
          </a:p>
        </p:txBody>
      </p:sp>
      <p:sp>
        <p:nvSpPr>
          <p:cNvPr id="4" name="Content Placeholder 3">
            <a:extLst>
              <a:ext uri="{FF2B5EF4-FFF2-40B4-BE49-F238E27FC236}">
                <a16:creationId xmlns:a16="http://schemas.microsoft.com/office/drawing/2014/main" id="{1DBED614-1324-4FC8-94DC-2BB58446A188}"/>
              </a:ext>
            </a:extLst>
          </p:cNvPr>
          <p:cNvSpPr>
            <a:spLocks noGrp="1"/>
          </p:cNvSpPr>
          <p:nvPr>
            <p:ph sz="half" idx="2" hasCustomPrompt="1"/>
          </p:nvPr>
        </p:nvSpPr>
        <p:spPr>
          <a:xfrm>
            <a:off x="609598" y="3490991"/>
            <a:ext cx="3483864" cy="984885"/>
          </a:xfrm>
        </p:spPr>
        <p:txBody>
          <a:bodyPr/>
          <a:lstStyle>
            <a:lvl1pPr marL="0" indent="0">
              <a:lnSpc>
                <a:spcPct val="100000"/>
              </a:lnSpc>
              <a:spcAft>
                <a:spcPts val="600"/>
              </a:spcAft>
              <a:buNone/>
              <a:defRPr sz="1600"/>
            </a:lvl1pPr>
            <a:lvl2pPr marL="285750" indent="0">
              <a:lnSpc>
                <a:spcPct val="100000"/>
              </a:lnSpc>
              <a:spcAft>
                <a:spcPts val="600"/>
              </a:spcAft>
              <a:buNone/>
              <a:defRPr sz="1600"/>
            </a:lvl2pPr>
            <a:lvl3pPr marL="628650" indent="0">
              <a:lnSpc>
                <a:spcPct val="100000"/>
              </a:lnSpc>
              <a:spcAft>
                <a:spcPts val="600"/>
              </a:spcAft>
              <a:buNone/>
              <a:defRPr sz="1600"/>
            </a:lvl3pPr>
            <a:lvl4pPr marL="858838" indent="0">
              <a:buNone/>
              <a:defRPr sz="1200"/>
            </a:lvl4pPr>
            <a:lvl5pPr marL="1030288" indent="0">
              <a:buNone/>
              <a:defRPr sz="1200"/>
            </a:lvl5pPr>
          </a:lstStyle>
          <a:p>
            <a:pPr lvl="0"/>
            <a:r>
              <a:rPr lang="en-US" dirty="0"/>
              <a:t>Enter text</a:t>
            </a:r>
          </a:p>
          <a:p>
            <a:pPr lvl="1"/>
            <a:r>
              <a:rPr lang="en-US" dirty="0"/>
              <a:t>Second level</a:t>
            </a:r>
          </a:p>
          <a:p>
            <a:pPr lvl="2"/>
            <a:r>
              <a:rPr lang="en-US" dirty="0"/>
              <a:t>Third level</a:t>
            </a:r>
          </a:p>
        </p:txBody>
      </p:sp>
      <p:sp>
        <p:nvSpPr>
          <p:cNvPr id="5" name="Text Placeholder 4">
            <a:extLst>
              <a:ext uri="{FF2B5EF4-FFF2-40B4-BE49-F238E27FC236}">
                <a16:creationId xmlns:a16="http://schemas.microsoft.com/office/drawing/2014/main" id="{7BCE1A54-1330-4A91-B63D-5CFA63F9FFDF}"/>
              </a:ext>
            </a:extLst>
          </p:cNvPr>
          <p:cNvSpPr>
            <a:spLocks noGrp="1"/>
          </p:cNvSpPr>
          <p:nvPr>
            <p:ph type="body" sz="quarter" idx="3" hasCustomPrompt="1"/>
          </p:nvPr>
        </p:nvSpPr>
        <p:spPr>
          <a:xfrm>
            <a:off x="4354068" y="3169458"/>
            <a:ext cx="3483864" cy="341632"/>
          </a:xfrm>
        </p:spPr>
        <p:txBody>
          <a:bodyPr anchor="t"/>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heading here</a:t>
            </a:r>
          </a:p>
        </p:txBody>
      </p:sp>
      <p:sp>
        <p:nvSpPr>
          <p:cNvPr id="6" name="Content Placeholder 5">
            <a:extLst>
              <a:ext uri="{FF2B5EF4-FFF2-40B4-BE49-F238E27FC236}">
                <a16:creationId xmlns:a16="http://schemas.microsoft.com/office/drawing/2014/main" id="{8249DC76-96C3-408F-9627-4D642BE1BDD7}"/>
              </a:ext>
            </a:extLst>
          </p:cNvPr>
          <p:cNvSpPr>
            <a:spLocks noGrp="1"/>
          </p:cNvSpPr>
          <p:nvPr>
            <p:ph sz="quarter" idx="4" hasCustomPrompt="1"/>
          </p:nvPr>
        </p:nvSpPr>
        <p:spPr>
          <a:xfrm>
            <a:off x="4354067" y="3490991"/>
            <a:ext cx="3483864" cy="984885"/>
          </a:xfrm>
        </p:spPr>
        <p:txBody>
          <a:bodyPr/>
          <a:lstStyle>
            <a:lvl1pPr marL="0" indent="0">
              <a:lnSpc>
                <a:spcPct val="100000"/>
              </a:lnSpc>
              <a:spcAft>
                <a:spcPts val="600"/>
              </a:spcAft>
              <a:buNone/>
              <a:defRPr sz="1600"/>
            </a:lvl1pPr>
            <a:lvl2pPr marL="285750" indent="0">
              <a:lnSpc>
                <a:spcPct val="100000"/>
              </a:lnSpc>
              <a:spcAft>
                <a:spcPts val="600"/>
              </a:spcAft>
              <a:buNone/>
              <a:defRPr sz="1600"/>
            </a:lvl2pPr>
            <a:lvl3pPr marL="628650" indent="0">
              <a:lnSpc>
                <a:spcPct val="100000"/>
              </a:lnSpc>
              <a:spcAft>
                <a:spcPts val="600"/>
              </a:spcAft>
              <a:buNone/>
              <a:defRPr sz="1600"/>
            </a:lvl3pPr>
            <a:lvl4pPr marL="858838" indent="0">
              <a:buNone/>
              <a:defRPr sz="1200"/>
            </a:lvl4pPr>
            <a:lvl5pPr marL="1030288" indent="0">
              <a:buNone/>
              <a:defRPr sz="1200"/>
            </a:lvl5pPr>
          </a:lstStyle>
          <a:p>
            <a:pPr lvl="0"/>
            <a:r>
              <a:rPr lang="en-US" dirty="0"/>
              <a:t>Enter text</a:t>
            </a:r>
          </a:p>
          <a:p>
            <a:pPr lvl="1"/>
            <a:r>
              <a:rPr lang="en-US" dirty="0"/>
              <a:t>Second level</a:t>
            </a:r>
          </a:p>
          <a:p>
            <a:pPr lvl="2"/>
            <a:r>
              <a:rPr lang="en-US" dirty="0"/>
              <a:t>Third level</a:t>
            </a:r>
          </a:p>
        </p:txBody>
      </p:sp>
      <p:sp>
        <p:nvSpPr>
          <p:cNvPr id="7" name="Text Placeholder 4">
            <a:extLst>
              <a:ext uri="{FF2B5EF4-FFF2-40B4-BE49-F238E27FC236}">
                <a16:creationId xmlns:a16="http://schemas.microsoft.com/office/drawing/2014/main" id="{EB7A6272-EB3F-49FE-8293-213DA74B26E7}"/>
              </a:ext>
            </a:extLst>
          </p:cNvPr>
          <p:cNvSpPr>
            <a:spLocks noGrp="1"/>
          </p:cNvSpPr>
          <p:nvPr>
            <p:ph type="body" sz="quarter" idx="10" hasCustomPrompt="1"/>
          </p:nvPr>
        </p:nvSpPr>
        <p:spPr>
          <a:xfrm>
            <a:off x="8098536" y="3169458"/>
            <a:ext cx="3483864" cy="341632"/>
          </a:xfrm>
        </p:spPr>
        <p:txBody>
          <a:bodyPr anchor="t"/>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heading here</a:t>
            </a:r>
          </a:p>
        </p:txBody>
      </p:sp>
      <p:sp>
        <p:nvSpPr>
          <p:cNvPr id="8" name="Content Placeholder 5">
            <a:extLst>
              <a:ext uri="{FF2B5EF4-FFF2-40B4-BE49-F238E27FC236}">
                <a16:creationId xmlns:a16="http://schemas.microsoft.com/office/drawing/2014/main" id="{A4C7D216-B044-4089-8FA7-0E2598881E88}"/>
              </a:ext>
            </a:extLst>
          </p:cNvPr>
          <p:cNvSpPr>
            <a:spLocks noGrp="1"/>
          </p:cNvSpPr>
          <p:nvPr>
            <p:ph sz="quarter" idx="11" hasCustomPrompt="1"/>
          </p:nvPr>
        </p:nvSpPr>
        <p:spPr>
          <a:xfrm>
            <a:off x="8098536" y="3490991"/>
            <a:ext cx="3483864" cy="984885"/>
          </a:xfrm>
        </p:spPr>
        <p:txBody>
          <a:bodyPr/>
          <a:lstStyle>
            <a:lvl1pPr marL="0" indent="0">
              <a:lnSpc>
                <a:spcPct val="100000"/>
              </a:lnSpc>
              <a:spcAft>
                <a:spcPts val="600"/>
              </a:spcAft>
              <a:buNone/>
              <a:defRPr sz="1600"/>
            </a:lvl1pPr>
            <a:lvl2pPr marL="285750" indent="0">
              <a:lnSpc>
                <a:spcPct val="100000"/>
              </a:lnSpc>
              <a:spcAft>
                <a:spcPts val="600"/>
              </a:spcAft>
              <a:buNone/>
              <a:defRPr sz="1600"/>
            </a:lvl2pPr>
            <a:lvl3pPr marL="628650" indent="0">
              <a:lnSpc>
                <a:spcPct val="100000"/>
              </a:lnSpc>
              <a:spcAft>
                <a:spcPts val="600"/>
              </a:spcAft>
              <a:buNone/>
              <a:defRPr sz="1600"/>
            </a:lvl3pPr>
            <a:lvl4pPr marL="858838" indent="0">
              <a:buNone/>
              <a:defRPr sz="1200"/>
            </a:lvl4pPr>
            <a:lvl5pPr marL="1030288" indent="0">
              <a:buNone/>
              <a:defRPr sz="1200"/>
            </a:lvl5pPr>
          </a:lstStyle>
          <a:p>
            <a:pPr lvl="0"/>
            <a:r>
              <a:rPr lang="en-US" dirty="0"/>
              <a:t>Enter text</a:t>
            </a:r>
          </a:p>
          <a:p>
            <a:pPr lvl="1"/>
            <a:r>
              <a:rPr lang="en-US" dirty="0"/>
              <a:t>Second level</a:t>
            </a:r>
          </a:p>
          <a:p>
            <a:pPr lvl="2"/>
            <a:r>
              <a:rPr lang="en-US" dirty="0"/>
              <a:t>Third level</a:t>
            </a:r>
          </a:p>
        </p:txBody>
      </p:sp>
      <p:sp>
        <p:nvSpPr>
          <p:cNvPr id="9" name="Date Placeholder 8">
            <a:extLst>
              <a:ext uri="{FF2B5EF4-FFF2-40B4-BE49-F238E27FC236}">
                <a16:creationId xmlns:a16="http://schemas.microsoft.com/office/drawing/2014/main" id="{FFCFB8E8-C9F0-4143-9378-EA7F6C76665B}"/>
              </a:ext>
            </a:extLst>
          </p:cNvPr>
          <p:cNvSpPr>
            <a:spLocks noGrp="1"/>
          </p:cNvSpPr>
          <p:nvPr>
            <p:ph type="dt" sz="half" idx="12"/>
          </p:nvPr>
        </p:nvSpPr>
        <p:spPr>
          <a:xfrm>
            <a:off x="838200" y="69532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1EF3D5-2436-9240-B6D0-2048A71FFF33}" type="datetime1">
              <a:rPr lang="en-US" smtClean="0"/>
              <a:pPr/>
              <a:t>6/25/2025</a:t>
            </a:fld>
            <a:endParaRPr lang="en-US"/>
          </a:p>
        </p:txBody>
      </p:sp>
      <p:sp>
        <p:nvSpPr>
          <p:cNvPr id="10" name="Footer Placeholder 9">
            <a:extLst>
              <a:ext uri="{FF2B5EF4-FFF2-40B4-BE49-F238E27FC236}">
                <a16:creationId xmlns:a16="http://schemas.microsoft.com/office/drawing/2014/main" id="{D7D1B458-DF75-45ED-B8CC-69A72676AB03}"/>
              </a:ext>
            </a:extLst>
          </p:cNvPr>
          <p:cNvSpPr>
            <a:spLocks noGrp="1"/>
          </p:cNvSpPr>
          <p:nvPr>
            <p:ph type="ftr" sz="quarter" idx="13"/>
          </p:nvPr>
        </p:nvSpPr>
        <p:spPr>
          <a:xfrm>
            <a:off x="4038600" y="69532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 name="Slide Number Placeholder 10">
            <a:extLst>
              <a:ext uri="{FF2B5EF4-FFF2-40B4-BE49-F238E27FC236}">
                <a16:creationId xmlns:a16="http://schemas.microsoft.com/office/drawing/2014/main" id="{7BB1AFFF-5B96-4371-BCA2-F0CE04ECF7FC}"/>
              </a:ext>
            </a:extLst>
          </p:cNvPr>
          <p:cNvSpPr>
            <a:spLocks noGrp="1"/>
          </p:cNvSpPr>
          <p:nvPr>
            <p:ph type="sldNum" sz="quarter" idx="14"/>
          </p:nvPr>
        </p:nvSpPr>
        <p:spPr/>
        <p:txBody>
          <a:bodyPr/>
          <a:lstStyle/>
          <a:p>
            <a:fld id="{EB4B8DE2-A4E8-46E4-8BBF-D75455EFF32C}" type="slidenum">
              <a:rPr lang="en-US" smtClean="0"/>
              <a:pPr/>
              <a:t>‹#›</a:t>
            </a:fld>
            <a:endParaRPr lang="en-US"/>
          </a:p>
        </p:txBody>
      </p:sp>
      <p:sp>
        <p:nvSpPr>
          <p:cNvPr id="15" name="Content Placeholder 16">
            <a:extLst>
              <a:ext uri="{FF2B5EF4-FFF2-40B4-BE49-F238E27FC236}">
                <a16:creationId xmlns:a16="http://schemas.microsoft.com/office/drawing/2014/main" id="{6DB35E6C-2AF3-F8B6-21E0-26594A491C11}"/>
              </a:ext>
            </a:extLst>
          </p:cNvPr>
          <p:cNvSpPr>
            <a:spLocks noGrp="1"/>
          </p:cNvSpPr>
          <p:nvPr>
            <p:ph sz="quarter" idx="24" hasCustomPrompt="1"/>
          </p:nvPr>
        </p:nvSpPr>
        <p:spPr>
          <a:xfrm>
            <a:off x="1840336" y="2136828"/>
            <a:ext cx="1022386" cy="817351"/>
          </a:xfrm>
        </p:spPr>
        <p:txBody>
          <a:bodyPr/>
          <a:lstStyle>
            <a:lvl1pPr marL="0" indent="0">
              <a:buNone/>
              <a:defRPr sz="1200"/>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icon</a:t>
            </a:r>
          </a:p>
        </p:txBody>
      </p:sp>
      <p:sp>
        <p:nvSpPr>
          <p:cNvPr id="16" name="Content Placeholder 16">
            <a:extLst>
              <a:ext uri="{FF2B5EF4-FFF2-40B4-BE49-F238E27FC236}">
                <a16:creationId xmlns:a16="http://schemas.microsoft.com/office/drawing/2014/main" id="{A6B06065-6B4E-E0A2-3C08-1B6A293F9822}"/>
              </a:ext>
            </a:extLst>
          </p:cNvPr>
          <p:cNvSpPr>
            <a:spLocks noGrp="1"/>
          </p:cNvSpPr>
          <p:nvPr>
            <p:ph sz="quarter" idx="25" hasCustomPrompt="1"/>
          </p:nvPr>
        </p:nvSpPr>
        <p:spPr>
          <a:xfrm>
            <a:off x="5584807" y="2136828"/>
            <a:ext cx="1022386" cy="817351"/>
          </a:xfrm>
        </p:spPr>
        <p:txBody>
          <a:bodyPr/>
          <a:lstStyle>
            <a:lvl1pPr marL="0" indent="0">
              <a:buNone/>
              <a:defRPr sz="1200"/>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icon</a:t>
            </a:r>
          </a:p>
        </p:txBody>
      </p:sp>
      <p:sp>
        <p:nvSpPr>
          <p:cNvPr id="17" name="Content Placeholder 16">
            <a:extLst>
              <a:ext uri="{FF2B5EF4-FFF2-40B4-BE49-F238E27FC236}">
                <a16:creationId xmlns:a16="http://schemas.microsoft.com/office/drawing/2014/main" id="{255A3904-8804-6F30-5FB2-9706C8DCFE5F}"/>
              </a:ext>
            </a:extLst>
          </p:cNvPr>
          <p:cNvSpPr>
            <a:spLocks noGrp="1"/>
          </p:cNvSpPr>
          <p:nvPr>
            <p:ph sz="quarter" idx="26" hasCustomPrompt="1"/>
          </p:nvPr>
        </p:nvSpPr>
        <p:spPr>
          <a:xfrm>
            <a:off x="9329278" y="2136827"/>
            <a:ext cx="1022386" cy="817351"/>
          </a:xfrm>
        </p:spPr>
        <p:txBody>
          <a:bodyPr/>
          <a:lstStyle>
            <a:lvl1pPr marL="0" indent="0">
              <a:buNone/>
              <a:defRPr sz="1200"/>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icon</a:t>
            </a:r>
          </a:p>
        </p:txBody>
      </p:sp>
    </p:spTree>
    <p:extLst>
      <p:ext uri="{BB962C8B-B14F-4D97-AF65-F5344CB8AC3E}">
        <p14:creationId xmlns:p14="http://schemas.microsoft.com/office/powerpoint/2010/main" val="3826600312"/>
      </p:ext>
    </p:extLst>
  </p:cSld>
  <p:clrMapOvr>
    <a:masterClrMapping/>
  </p:clrMapOvr>
  <p:extLst>
    <p:ext uri="{DCECCB84-F9BA-43D5-87BE-67443E8EF086}">
      <p15:sldGuideLst xmlns:p15="http://schemas.microsoft.com/office/powerpoint/2012/main">
        <p15:guide id="1" orient="horz" pos="2064">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ree-column layout with icons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D5D51-461F-4BF3-B83C-3319F4FEFF79}"/>
              </a:ext>
            </a:extLst>
          </p:cNvPr>
          <p:cNvSpPr>
            <a:spLocks noGrp="1"/>
          </p:cNvSpPr>
          <p:nvPr>
            <p:ph type="title" hasCustomPrompt="1"/>
          </p:nvPr>
        </p:nvSpPr>
        <p:spPr>
          <a:xfrm>
            <a:off x="609600" y="917577"/>
            <a:ext cx="10972800" cy="535531"/>
          </a:xfrm>
        </p:spPr>
        <p:txBody>
          <a:bodyPr/>
          <a:lstStyle>
            <a:lvl1pPr>
              <a:defRPr/>
            </a:lvl1pPr>
          </a:lstStyle>
          <a:p>
            <a:r>
              <a:rPr lang="en-US" dirty="0"/>
              <a:t>Three-column layout with icons and subtitle</a:t>
            </a:r>
          </a:p>
        </p:txBody>
      </p:sp>
      <p:sp>
        <p:nvSpPr>
          <p:cNvPr id="9" name="Date Placeholder 8">
            <a:extLst>
              <a:ext uri="{FF2B5EF4-FFF2-40B4-BE49-F238E27FC236}">
                <a16:creationId xmlns:a16="http://schemas.microsoft.com/office/drawing/2014/main" id="{FFCFB8E8-C9F0-4143-9378-EA7F6C76665B}"/>
              </a:ext>
            </a:extLst>
          </p:cNvPr>
          <p:cNvSpPr>
            <a:spLocks noGrp="1"/>
          </p:cNvSpPr>
          <p:nvPr>
            <p:ph type="dt" sz="half" idx="12"/>
          </p:nvPr>
        </p:nvSpPr>
        <p:spPr>
          <a:xfrm>
            <a:off x="838200" y="69532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1EF3D5-2436-9240-B6D0-2048A71FFF33}" type="datetime1">
              <a:rPr lang="en-US" smtClean="0"/>
              <a:pPr/>
              <a:t>6/25/2025</a:t>
            </a:fld>
            <a:endParaRPr lang="en-US"/>
          </a:p>
        </p:txBody>
      </p:sp>
      <p:sp>
        <p:nvSpPr>
          <p:cNvPr id="10" name="Footer Placeholder 9">
            <a:extLst>
              <a:ext uri="{FF2B5EF4-FFF2-40B4-BE49-F238E27FC236}">
                <a16:creationId xmlns:a16="http://schemas.microsoft.com/office/drawing/2014/main" id="{D7D1B458-DF75-45ED-B8CC-69A72676AB03}"/>
              </a:ext>
            </a:extLst>
          </p:cNvPr>
          <p:cNvSpPr>
            <a:spLocks noGrp="1"/>
          </p:cNvSpPr>
          <p:nvPr>
            <p:ph type="ftr" sz="quarter" idx="13"/>
          </p:nvPr>
        </p:nvSpPr>
        <p:spPr>
          <a:xfrm>
            <a:off x="4038600" y="69532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 name="Slide Number Placeholder 10">
            <a:extLst>
              <a:ext uri="{FF2B5EF4-FFF2-40B4-BE49-F238E27FC236}">
                <a16:creationId xmlns:a16="http://schemas.microsoft.com/office/drawing/2014/main" id="{7BB1AFFF-5B96-4371-BCA2-F0CE04ECF7FC}"/>
              </a:ext>
            </a:extLst>
          </p:cNvPr>
          <p:cNvSpPr>
            <a:spLocks noGrp="1"/>
          </p:cNvSpPr>
          <p:nvPr>
            <p:ph type="sldNum" sz="quarter" idx="14"/>
          </p:nvPr>
        </p:nvSpPr>
        <p:spPr/>
        <p:txBody>
          <a:bodyPr/>
          <a:lstStyle/>
          <a:p>
            <a:fld id="{EB4B8DE2-A4E8-46E4-8BBF-D75455EFF32C}" type="slidenum">
              <a:rPr lang="en-US" smtClean="0"/>
              <a:pPr/>
              <a:t>‹#›</a:t>
            </a:fld>
            <a:endParaRPr lang="en-US"/>
          </a:p>
        </p:txBody>
      </p:sp>
      <p:sp>
        <p:nvSpPr>
          <p:cNvPr id="16" name="Text Placeholder 2">
            <a:extLst>
              <a:ext uri="{FF2B5EF4-FFF2-40B4-BE49-F238E27FC236}">
                <a16:creationId xmlns:a16="http://schemas.microsoft.com/office/drawing/2014/main" id="{694461B3-50C4-A6BC-EBF8-7F3051776B94}"/>
              </a:ext>
            </a:extLst>
          </p:cNvPr>
          <p:cNvSpPr>
            <a:spLocks noGrp="1"/>
          </p:cNvSpPr>
          <p:nvPr>
            <p:ph type="body" idx="1" hasCustomPrompt="1"/>
          </p:nvPr>
        </p:nvSpPr>
        <p:spPr>
          <a:xfrm>
            <a:off x="609599" y="3169458"/>
            <a:ext cx="3483864" cy="341632"/>
          </a:xfrm>
        </p:spPr>
        <p:txBody>
          <a:bodyPr anchor="t"/>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heading here</a:t>
            </a:r>
          </a:p>
        </p:txBody>
      </p:sp>
      <p:sp>
        <p:nvSpPr>
          <p:cNvPr id="17" name="Content Placeholder 3">
            <a:extLst>
              <a:ext uri="{FF2B5EF4-FFF2-40B4-BE49-F238E27FC236}">
                <a16:creationId xmlns:a16="http://schemas.microsoft.com/office/drawing/2014/main" id="{3C68808C-22EA-E2A2-2392-E20AF02B35F8}"/>
              </a:ext>
            </a:extLst>
          </p:cNvPr>
          <p:cNvSpPr>
            <a:spLocks noGrp="1"/>
          </p:cNvSpPr>
          <p:nvPr>
            <p:ph sz="half" idx="2" hasCustomPrompt="1"/>
          </p:nvPr>
        </p:nvSpPr>
        <p:spPr>
          <a:xfrm>
            <a:off x="609598" y="3490991"/>
            <a:ext cx="3483864" cy="984885"/>
          </a:xfrm>
        </p:spPr>
        <p:txBody>
          <a:bodyPr/>
          <a:lstStyle>
            <a:lvl1pPr marL="0" indent="0">
              <a:lnSpc>
                <a:spcPct val="100000"/>
              </a:lnSpc>
              <a:spcAft>
                <a:spcPts val="600"/>
              </a:spcAft>
              <a:buNone/>
              <a:defRPr sz="1600"/>
            </a:lvl1pPr>
            <a:lvl2pPr marL="285750" indent="0">
              <a:lnSpc>
                <a:spcPct val="100000"/>
              </a:lnSpc>
              <a:spcAft>
                <a:spcPts val="600"/>
              </a:spcAft>
              <a:buNone/>
              <a:defRPr sz="1600"/>
            </a:lvl2pPr>
            <a:lvl3pPr marL="628650" indent="0">
              <a:lnSpc>
                <a:spcPct val="100000"/>
              </a:lnSpc>
              <a:spcAft>
                <a:spcPts val="600"/>
              </a:spcAft>
              <a:buNone/>
              <a:defRPr sz="1600"/>
            </a:lvl3pPr>
            <a:lvl4pPr marL="858838" indent="0">
              <a:buNone/>
              <a:defRPr sz="1200"/>
            </a:lvl4pPr>
            <a:lvl5pPr marL="1030288" indent="0">
              <a:buNone/>
              <a:defRPr sz="1200"/>
            </a:lvl5pPr>
          </a:lstStyle>
          <a:p>
            <a:pPr lvl="0"/>
            <a:r>
              <a:rPr lang="en-US" dirty="0"/>
              <a:t>Enter text</a:t>
            </a:r>
          </a:p>
          <a:p>
            <a:pPr lvl="1"/>
            <a:r>
              <a:rPr lang="en-US" dirty="0"/>
              <a:t>Second level</a:t>
            </a:r>
          </a:p>
          <a:p>
            <a:pPr lvl="2"/>
            <a:r>
              <a:rPr lang="en-US" dirty="0"/>
              <a:t>Third level</a:t>
            </a:r>
          </a:p>
        </p:txBody>
      </p:sp>
      <p:sp>
        <p:nvSpPr>
          <p:cNvPr id="18" name="Text Placeholder 4">
            <a:extLst>
              <a:ext uri="{FF2B5EF4-FFF2-40B4-BE49-F238E27FC236}">
                <a16:creationId xmlns:a16="http://schemas.microsoft.com/office/drawing/2014/main" id="{607C3608-8C0E-202C-715F-AD433A813F84}"/>
              </a:ext>
            </a:extLst>
          </p:cNvPr>
          <p:cNvSpPr>
            <a:spLocks noGrp="1"/>
          </p:cNvSpPr>
          <p:nvPr>
            <p:ph type="body" sz="quarter" idx="3" hasCustomPrompt="1"/>
          </p:nvPr>
        </p:nvSpPr>
        <p:spPr>
          <a:xfrm>
            <a:off x="4354068" y="3169458"/>
            <a:ext cx="3483864" cy="341632"/>
          </a:xfrm>
        </p:spPr>
        <p:txBody>
          <a:bodyPr anchor="t"/>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heading here</a:t>
            </a:r>
          </a:p>
        </p:txBody>
      </p:sp>
      <p:sp>
        <p:nvSpPr>
          <p:cNvPr id="22" name="Content Placeholder 5">
            <a:extLst>
              <a:ext uri="{FF2B5EF4-FFF2-40B4-BE49-F238E27FC236}">
                <a16:creationId xmlns:a16="http://schemas.microsoft.com/office/drawing/2014/main" id="{EF14A630-C482-0534-314C-ECAA5B8DF561}"/>
              </a:ext>
            </a:extLst>
          </p:cNvPr>
          <p:cNvSpPr>
            <a:spLocks noGrp="1"/>
          </p:cNvSpPr>
          <p:nvPr>
            <p:ph sz="quarter" idx="4" hasCustomPrompt="1"/>
          </p:nvPr>
        </p:nvSpPr>
        <p:spPr>
          <a:xfrm>
            <a:off x="4354067" y="3490991"/>
            <a:ext cx="3483864" cy="984885"/>
          </a:xfrm>
        </p:spPr>
        <p:txBody>
          <a:bodyPr/>
          <a:lstStyle>
            <a:lvl1pPr marL="0" indent="0">
              <a:lnSpc>
                <a:spcPct val="100000"/>
              </a:lnSpc>
              <a:spcAft>
                <a:spcPts val="600"/>
              </a:spcAft>
              <a:buNone/>
              <a:defRPr sz="1600"/>
            </a:lvl1pPr>
            <a:lvl2pPr marL="285750" indent="0">
              <a:lnSpc>
                <a:spcPct val="100000"/>
              </a:lnSpc>
              <a:spcAft>
                <a:spcPts val="600"/>
              </a:spcAft>
              <a:buNone/>
              <a:defRPr sz="1600"/>
            </a:lvl2pPr>
            <a:lvl3pPr marL="628650" indent="0">
              <a:lnSpc>
                <a:spcPct val="100000"/>
              </a:lnSpc>
              <a:spcAft>
                <a:spcPts val="600"/>
              </a:spcAft>
              <a:buNone/>
              <a:defRPr sz="1600"/>
            </a:lvl3pPr>
            <a:lvl4pPr marL="858838" indent="0">
              <a:buNone/>
              <a:defRPr sz="1200"/>
            </a:lvl4pPr>
            <a:lvl5pPr marL="1030288" indent="0">
              <a:buNone/>
              <a:defRPr sz="1200"/>
            </a:lvl5pPr>
          </a:lstStyle>
          <a:p>
            <a:pPr lvl="0"/>
            <a:r>
              <a:rPr lang="en-US" dirty="0"/>
              <a:t>Enter text</a:t>
            </a:r>
          </a:p>
          <a:p>
            <a:pPr lvl="1"/>
            <a:r>
              <a:rPr lang="en-US" dirty="0"/>
              <a:t>Second level</a:t>
            </a:r>
          </a:p>
          <a:p>
            <a:pPr lvl="2"/>
            <a:r>
              <a:rPr lang="en-US" dirty="0"/>
              <a:t>Third level</a:t>
            </a:r>
          </a:p>
        </p:txBody>
      </p:sp>
      <p:sp>
        <p:nvSpPr>
          <p:cNvPr id="23" name="Text Placeholder 4">
            <a:extLst>
              <a:ext uri="{FF2B5EF4-FFF2-40B4-BE49-F238E27FC236}">
                <a16:creationId xmlns:a16="http://schemas.microsoft.com/office/drawing/2014/main" id="{BF4016B1-3729-5A23-0D1F-6DF2F447F80D}"/>
              </a:ext>
            </a:extLst>
          </p:cNvPr>
          <p:cNvSpPr>
            <a:spLocks noGrp="1"/>
          </p:cNvSpPr>
          <p:nvPr>
            <p:ph type="body" sz="quarter" idx="10" hasCustomPrompt="1"/>
          </p:nvPr>
        </p:nvSpPr>
        <p:spPr>
          <a:xfrm>
            <a:off x="8098536" y="3169458"/>
            <a:ext cx="3483864" cy="341632"/>
          </a:xfrm>
        </p:spPr>
        <p:txBody>
          <a:bodyPr anchor="t"/>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heading here</a:t>
            </a:r>
          </a:p>
        </p:txBody>
      </p:sp>
      <p:sp>
        <p:nvSpPr>
          <p:cNvPr id="24" name="Content Placeholder 5">
            <a:extLst>
              <a:ext uri="{FF2B5EF4-FFF2-40B4-BE49-F238E27FC236}">
                <a16:creationId xmlns:a16="http://schemas.microsoft.com/office/drawing/2014/main" id="{CE666040-0FB8-E253-D2E7-FAECEF1B211B}"/>
              </a:ext>
            </a:extLst>
          </p:cNvPr>
          <p:cNvSpPr>
            <a:spLocks noGrp="1"/>
          </p:cNvSpPr>
          <p:nvPr>
            <p:ph sz="quarter" idx="11" hasCustomPrompt="1"/>
          </p:nvPr>
        </p:nvSpPr>
        <p:spPr>
          <a:xfrm>
            <a:off x="8098536" y="3490991"/>
            <a:ext cx="3483864" cy="984885"/>
          </a:xfrm>
        </p:spPr>
        <p:txBody>
          <a:bodyPr/>
          <a:lstStyle>
            <a:lvl1pPr marL="0" indent="0">
              <a:lnSpc>
                <a:spcPct val="100000"/>
              </a:lnSpc>
              <a:spcAft>
                <a:spcPts val="600"/>
              </a:spcAft>
              <a:buNone/>
              <a:defRPr sz="1600"/>
            </a:lvl1pPr>
            <a:lvl2pPr marL="285750" indent="0">
              <a:lnSpc>
                <a:spcPct val="100000"/>
              </a:lnSpc>
              <a:spcAft>
                <a:spcPts val="600"/>
              </a:spcAft>
              <a:buNone/>
              <a:defRPr sz="1600"/>
            </a:lvl2pPr>
            <a:lvl3pPr marL="628650" indent="0">
              <a:lnSpc>
                <a:spcPct val="100000"/>
              </a:lnSpc>
              <a:spcAft>
                <a:spcPts val="600"/>
              </a:spcAft>
              <a:buNone/>
              <a:defRPr sz="1600"/>
            </a:lvl3pPr>
            <a:lvl4pPr marL="858838" indent="0">
              <a:buNone/>
              <a:defRPr sz="1200"/>
            </a:lvl4pPr>
            <a:lvl5pPr marL="1030288" indent="0">
              <a:buNone/>
              <a:defRPr sz="1200"/>
            </a:lvl5pPr>
          </a:lstStyle>
          <a:p>
            <a:pPr lvl="0"/>
            <a:r>
              <a:rPr lang="en-US" dirty="0"/>
              <a:t>Enter text</a:t>
            </a:r>
          </a:p>
          <a:p>
            <a:pPr lvl="1"/>
            <a:r>
              <a:rPr lang="en-US" dirty="0"/>
              <a:t>Second level</a:t>
            </a:r>
          </a:p>
          <a:p>
            <a:pPr lvl="2"/>
            <a:r>
              <a:rPr lang="en-US" dirty="0"/>
              <a:t>Third level</a:t>
            </a:r>
          </a:p>
        </p:txBody>
      </p:sp>
      <p:sp>
        <p:nvSpPr>
          <p:cNvPr id="25" name="Content Placeholder 16">
            <a:extLst>
              <a:ext uri="{FF2B5EF4-FFF2-40B4-BE49-F238E27FC236}">
                <a16:creationId xmlns:a16="http://schemas.microsoft.com/office/drawing/2014/main" id="{8F44DDEC-10E8-55C8-A28F-6D470538EEB9}"/>
              </a:ext>
            </a:extLst>
          </p:cNvPr>
          <p:cNvSpPr>
            <a:spLocks noGrp="1"/>
          </p:cNvSpPr>
          <p:nvPr>
            <p:ph sz="quarter" idx="25" hasCustomPrompt="1"/>
          </p:nvPr>
        </p:nvSpPr>
        <p:spPr>
          <a:xfrm>
            <a:off x="1840336" y="2136828"/>
            <a:ext cx="1022386" cy="817351"/>
          </a:xfrm>
        </p:spPr>
        <p:txBody>
          <a:bodyPr/>
          <a:lstStyle>
            <a:lvl1pPr marL="0" indent="0">
              <a:buNone/>
              <a:defRPr sz="1200"/>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icon</a:t>
            </a:r>
          </a:p>
        </p:txBody>
      </p:sp>
      <p:sp>
        <p:nvSpPr>
          <p:cNvPr id="26" name="Content Placeholder 16">
            <a:extLst>
              <a:ext uri="{FF2B5EF4-FFF2-40B4-BE49-F238E27FC236}">
                <a16:creationId xmlns:a16="http://schemas.microsoft.com/office/drawing/2014/main" id="{B0AF4C13-9AC1-2B77-EEBA-598613FE7CF1}"/>
              </a:ext>
            </a:extLst>
          </p:cNvPr>
          <p:cNvSpPr>
            <a:spLocks noGrp="1"/>
          </p:cNvSpPr>
          <p:nvPr>
            <p:ph sz="quarter" idx="26" hasCustomPrompt="1"/>
          </p:nvPr>
        </p:nvSpPr>
        <p:spPr>
          <a:xfrm>
            <a:off x="5584807" y="2136828"/>
            <a:ext cx="1022386" cy="817351"/>
          </a:xfrm>
        </p:spPr>
        <p:txBody>
          <a:bodyPr/>
          <a:lstStyle>
            <a:lvl1pPr marL="0" indent="0">
              <a:buNone/>
              <a:defRPr sz="1200"/>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icon</a:t>
            </a:r>
          </a:p>
        </p:txBody>
      </p:sp>
      <p:sp>
        <p:nvSpPr>
          <p:cNvPr id="27" name="Content Placeholder 16">
            <a:extLst>
              <a:ext uri="{FF2B5EF4-FFF2-40B4-BE49-F238E27FC236}">
                <a16:creationId xmlns:a16="http://schemas.microsoft.com/office/drawing/2014/main" id="{85DFA68E-A470-71D5-6A52-E5DA15B10760}"/>
              </a:ext>
            </a:extLst>
          </p:cNvPr>
          <p:cNvSpPr>
            <a:spLocks noGrp="1"/>
          </p:cNvSpPr>
          <p:nvPr>
            <p:ph sz="quarter" idx="27" hasCustomPrompt="1"/>
          </p:nvPr>
        </p:nvSpPr>
        <p:spPr>
          <a:xfrm>
            <a:off x="9329278" y="2136827"/>
            <a:ext cx="1022386" cy="817351"/>
          </a:xfrm>
        </p:spPr>
        <p:txBody>
          <a:bodyPr/>
          <a:lstStyle>
            <a:lvl1pPr marL="0" indent="0">
              <a:buNone/>
              <a:defRPr sz="1200"/>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icon</a:t>
            </a:r>
          </a:p>
        </p:txBody>
      </p:sp>
      <p:sp>
        <p:nvSpPr>
          <p:cNvPr id="5" name="Text Placeholder 4">
            <a:extLst>
              <a:ext uri="{FF2B5EF4-FFF2-40B4-BE49-F238E27FC236}">
                <a16:creationId xmlns:a16="http://schemas.microsoft.com/office/drawing/2014/main" id="{EA007575-55C5-903E-D2B0-829EF781FB3E}"/>
              </a:ext>
            </a:extLst>
          </p:cNvPr>
          <p:cNvSpPr>
            <a:spLocks noGrp="1"/>
          </p:cNvSpPr>
          <p:nvPr>
            <p:ph type="body" sz="quarter" idx="28" hasCustomPrompt="1"/>
          </p:nvPr>
        </p:nvSpPr>
        <p:spPr>
          <a:xfrm>
            <a:off x="609600" y="1436918"/>
            <a:ext cx="10972800" cy="276999"/>
          </a:xfrm>
        </p:spPr>
        <p:txBody>
          <a:bodyPr/>
          <a:lstStyle>
            <a:lvl1pPr marL="0" indent="0">
              <a:lnSpc>
                <a:spcPct val="100000"/>
              </a:lnSpc>
              <a:spcAft>
                <a:spcPts val="300"/>
              </a:spcAft>
              <a:buNone/>
              <a:defRPr sz="1200" b="1" i="0" cap="all" spc="300" baseline="0"/>
            </a:lvl1pPr>
          </a:lstStyle>
          <a:p>
            <a:pPr lvl="0"/>
            <a:r>
              <a:rPr lang="en-US" dirty="0"/>
              <a:t>Enter subtitle</a:t>
            </a:r>
          </a:p>
        </p:txBody>
      </p:sp>
    </p:spTree>
    <p:extLst>
      <p:ext uri="{BB962C8B-B14F-4D97-AF65-F5344CB8AC3E}">
        <p14:creationId xmlns:p14="http://schemas.microsoft.com/office/powerpoint/2010/main" val="2149096876"/>
      </p:ext>
    </p:extLst>
  </p:cSld>
  <p:clrMapOvr>
    <a:masterClrMapping/>
  </p:clrMapOvr>
  <p:extLst>
    <p:ext uri="{DCECCB84-F9BA-43D5-87BE-67443E8EF086}">
      <p15:sldGuideLst xmlns:p15="http://schemas.microsoft.com/office/powerpoint/2012/main">
        <p15:guide id="1" orient="horz" pos="2064">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ree-column layout with icons (no titles)">
    <p:spTree>
      <p:nvGrpSpPr>
        <p:cNvPr id="1" name=""/>
        <p:cNvGrpSpPr/>
        <p:nvPr/>
      </p:nvGrpSpPr>
      <p:grpSpPr>
        <a:xfrm>
          <a:off x="0" y="0"/>
          <a:ext cx="0" cy="0"/>
          <a:chOff x="0" y="0"/>
          <a:chExt cx="0" cy="0"/>
        </a:xfrm>
      </p:grpSpPr>
      <p:sp>
        <p:nvSpPr>
          <p:cNvPr id="17" name="Content Placeholder 3">
            <a:extLst>
              <a:ext uri="{FF2B5EF4-FFF2-40B4-BE49-F238E27FC236}">
                <a16:creationId xmlns:a16="http://schemas.microsoft.com/office/drawing/2014/main" id="{3C68808C-22EA-E2A2-2392-E20AF02B35F8}"/>
              </a:ext>
            </a:extLst>
          </p:cNvPr>
          <p:cNvSpPr>
            <a:spLocks noGrp="1"/>
          </p:cNvSpPr>
          <p:nvPr>
            <p:ph sz="half" idx="2" hasCustomPrompt="1"/>
          </p:nvPr>
        </p:nvSpPr>
        <p:spPr>
          <a:xfrm>
            <a:off x="609598" y="3490991"/>
            <a:ext cx="3483864" cy="1015663"/>
          </a:xfrm>
        </p:spPr>
        <p:txBody>
          <a:bodyPr/>
          <a:lstStyle>
            <a:lvl1pPr marL="0" indent="0" algn="ctr">
              <a:lnSpc>
                <a:spcPct val="100000"/>
              </a:lnSpc>
              <a:spcAft>
                <a:spcPts val="600"/>
              </a:spcAft>
              <a:buNone/>
              <a:defRPr sz="1600"/>
            </a:lvl1pPr>
            <a:lvl2pPr marL="285750" indent="0" algn="ctr">
              <a:lnSpc>
                <a:spcPct val="100000"/>
              </a:lnSpc>
              <a:spcAft>
                <a:spcPts val="600"/>
              </a:spcAft>
              <a:buNone/>
              <a:defRPr sz="1600"/>
            </a:lvl2pPr>
            <a:lvl3pPr marL="628650" indent="0" algn="ctr">
              <a:lnSpc>
                <a:spcPct val="100000"/>
              </a:lnSpc>
              <a:spcAft>
                <a:spcPts val="600"/>
              </a:spcAft>
              <a:buNone/>
              <a:defRPr sz="1600"/>
            </a:lvl3pPr>
            <a:lvl4pPr marL="858838" indent="0">
              <a:buNone/>
              <a:defRPr sz="1200"/>
            </a:lvl4pPr>
            <a:lvl5pPr marL="1030288" indent="0">
              <a:buNone/>
              <a:defRPr sz="1200"/>
            </a:lvl5pPr>
          </a:lstStyle>
          <a:p>
            <a:pPr lvl="0"/>
            <a:r>
              <a:rPr lang="en-US" dirty="0"/>
              <a:t>Enter text</a:t>
            </a:r>
          </a:p>
          <a:p>
            <a:pPr lvl="1"/>
            <a:r>
              <a:rPr lang="en-US" dirty="0"/>
              <a:t>Second level</a:t>
            </a:r>
          </a:p>
          <a:p>
            <a:pPr lvl="2"/>
            <a:r>
              <a:rPr lang="en-US" dirty="0"/>
              <a:t>Third level</a:t>
            </a:r>
          </a:p>
        </p:txBody>
      </p:sp>
      <p:sp>
        <p:nvSpPr>
          <p:cNvPr id="22" name="Content Placeholder 5">
            <a:extLst>
              <a:ext uri="{FF2B5EF4-FFF2-40B4-BE49-F238E27FC236}">
                <a16:creationId xmlns:a16="http://schemas.microsoft.com/office/drawing/2014/main" id="{EF14A630-C482-0534-314C-ECAA5B8DF561}"/>
              </a:ext>
            </a:extLst>
          </p:cNvPr>
          <p:cNvSpPr>
            <a:spLocks noGrp="1"/>
          </p:cNvSpPr>
          <p:nvPr>
            <p:ph sz="quarter" idx="4" hasCustomPrompt="1"/>
          </p:nvPr>
        </p:nvSpPr>
        <p:spPr>
          <a:xfrm>
            <a:off x="4354067" y="3490991"/>
            <a:ext cx="3483864" cy="1015663"/>
          </a:xfrm>
        </p:spPr>
        <p:txBody>
          <a:bodyPr/>
          <a:lstStyle>
            <a:lvl1pPr marL="0" indent="0" algn="ctr">
              <a:lnSpc>
                <a:spcPct val="100000"/>
              </a:lnSpc>
              <a:spcAft>
                <a:spcPts val="600"/>
              </a:spcAft>
              <a:buNone/>
              <a:defRPr sz="1600"/>
            </a:lvl1pPr>
            <a:lvl2pPr marL="285750" indent="0" algn="ctr">
              <a:lnSpc>
                <a:spcPct val="100000"/>
              </a:lnSpc>
              <a:spcAft>
                <a:spcPts val="600"/>
              </a:spcAft>
              <a:buNone/>
              <a:defRPr sz="1600"/>
            </a:lvl2pPr>
            <a:lvl3pPr marL="628650" indent="0" algn="ctr">
              <a:lnSpc>
                <a:spcPct val="100000"/>
              </a:lnSpc>
              <a:spcAft>
                <a:spcPts val="600"/>
              </a:spcAft>
              <a:buNone/>
              <a:defRPr sz="1600"/>
            </a:lvl3pPr>
            <a:lvl4pPr marL="858838" indent="0">
              <a:buNone/>
              <a:defRPr sz="1200"/>
            </a:lvl4pPr>
            <a:lvl5pPr marL="1030288" indent="0">
              <a:buNone/>
              <a:defRPr sz="1200"/>
            </a:lvl5pPr>
          </a:lstStyle>
          <a:p>
            <a:pPr lvl="0"/>
            <a:r>
              <a:rPr lang="en-US" dirty="0"/>
              <a:t>Enter text</a:t>
            </a:r>
          </a:p>
          <a:p>
            <a:pPr lvl="1"/>
            <a:r>
              <a:rPr lang="en-US" dirty="0"/>
              <a:t>Second level</a:t>
            </a:r>
          </a:p>
          <a:p>
            <a:pPr lvl="2"/>
            <a:r>
              <a:rPr lang="en-US" dirty="0"/>
              <a:t>Third level</a:t>
            </a:r>
          </a:p>
        </p:txBody>
      </p:sp>
      <p:sp>
        <p:nvSpPr>
          <p:cNvPr id="24" name="Content Placeholder 5">
            <a:extLst>
              <a:ext uri="{FF2B5EF4-FFF2-40B4-BE49-F238E27FC236}">
                <a16:creationId xmlns:a16="http://schemas.microsoft.com/office/drawing/2014/main" id="{CE666040-0FB8-E253-D2E7-FAECEF1B211B}"/>
              </a:ext>
            </a:extLst>
          </p:cNvPr>
          <p:cNvSpPr>
            <a:spLocks noGrp="1"/>
          </p:cNvSpPr>
          <p:nvPr>
            <p:ph sz="quarter" idx="11" hasCustomPrompt="1"/>
          </p:nvPr>
        </p:nvSpPr>
        <p:spPr>
          <a:xfrm>
            <a:off x="8098536" y="3490991"/>
            <a:ext cx="3483864" cy="1015663"/>
          </a:xfrm>
        </p:spPr>
        <p:txBody>
          <a:bodyPr/>
          <a:lstStyle>
            <a:lvl1pPr marL="0" indent="0" algn="ctr">
              <a:lnSpc>
                <a:spcPct val="100000"/>
              </a:lnSpc>
              <a:spcAft>
                <a:spcPts val="600"/>
              </a:spcAft>
              <a:buNone/>
              <a:defRPr sz="1600"/>
            </a:lvl1pPr>
            <a:lvl2pPr marL="285750" indent="0" algn="ctr">
              <a:lnSpc>
                <a:spcPct val="100000"/>
              </a:lnSpc>
              <a:spcAft>
                <a:spcPts val="600"/>
              </a:spcAft>
              <a:buNone/>
              <a:defRPr sz="1600"/>
            </a:lvl2pPr>
            <a:lvl3pPr marL="628650" indent="0" algn="ctr">
              <a:lnSpc>
                <a:spcPct val="100000"/>
              </a:lnSpc>
              <a:spcAft>
                <a:spcPts val="600"/>
              </a:spcAft>
              <a:buNone/>
              <a:defRPr sz="1600"/>
            </a:lvl3pPr>
            <a:lvl4pPr marL="858838" indent="0">
              <a:buNone/>
              <a:defRPr sz="1200"/>
            </a:lvl4pPr>
            <a:lvl5pPr marL="1030288" indent="0">
              <a:buNone/>
              <a:defRPr sz="1200"/>
            </a:lvl5pPr>
          </a:lstStyle>
          <a:p>
            <a:pPr lvl="0"/>
            <a:r>
              <a:rPr lang="en-US" dirty="0"/>
              <a:t>Enter text</a:t>
            </a:r>
          </a:p>
          <a:p>
            <a:pPr lvl="1"/>
            <a:r>
              <a:rPr lang="en-US" dirty="0"/>
              <a:t>Second level</a:t>
            </a:r>
          </a:p>
          <a:p>
            <a:pPr lvl="2"/>
            <a:r>
              <a:rPr lang="en-US" dirty="0"/>
              <a:t>Third level</a:t>
            </a:r>
          </a:p>
        </p:txBody>
      </p:sp>
      <p:sp>
        <p:nvSpPr>
          <p:cNvPr id="2" name="Title 1">
            <a:extLst>
              <a:ext uri="{FF2B5EF4-FFF2-40B4-BE49-F238E27FC236}">
                <a16:creationId xmlns:a16="http://schemas.microsoft.com/office/drawing/2014/main" id="{18AD5D51-461F-4BF3-B83C-3319F4FEFF79}"/>
              </a:ext>
            </a:extLst>
          </p:cNvPr>
          <p:cNvSpPr>
            <a:spLocks noGrp="1"/>
          </p:cNvSpPr>
          <p:nvPr>
            <p:ph type="title" hasCustomPrompt="1"/>
          </p:nvPr>
        </p:nvSpPr>
        <p:spPr>
          <a:xfrm>
            <a:off x="609600" y="917577"/>
            <a:ext cx="10972800" cy="535531"/>
          </a:xfrm>
        </p:spPr>
        <p:txBody>
          <a:bodyPr/>
          <a:lstStyle>
            <a:lvl1pPr>
              <a:defRPr/>
            </a:lvl1pPr>
          </a:lstStyle>
          <a:p>
            <a:r>
              <a:rPr lang="en-US" dirty="0"/>
              <a:t>Three-column layout with icons (no titles)</a:t>
            </a:r>
          </a:p>
        </p:txBody>
      </p:sp>
      <p:sp>
        <p:nvSpPr>
          <p:cNvPr id="9" name="Date Placeholder 8">
            <a:extLst>
              <a:ext uri="{FF2B5EF4-FFF2-40B4-BE49-F238E27FC236}">
                <a16:creationId xmlns:a16="http://schemas.microsoft.com/office/drawing/2014/main" id="{FFCFB8E8-C9F0-4143-9378-EA7F6C76665B}"/>
              </a:ext>
            </a:extLst>
          </p:cNvPr>
          <p:cNvSpPr>
            <a:spLocks noGrp="1"/>
          </p:cNvSpPr>
          <p:nvPr>
            <p:ph type="dt" sz="half" idx="12"/>
          </p:nvPr>
        </p:nvSpPr>
        <p:spPr>
          <a:xfrm>
            <a:off x="838200" y="69532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1EF3D5-2436-9240-B6D0-2048A71FFF33}" type="datetime1">
              <a:rPr lang="en-US" smtClean="0"/>
              <a:pPr/>
              <a:t>6/25/2025</a:t>
            </a:fld>
            <a:endParaRPr lang="en-US"/>
          </a:p>
        </p:txBody>
      </p:sp>
      <p:sp>
        <p:nvSpPr>
          <p:cNvPr id="10" name="Footer Placeholder 9">
            <a:extLst>
              <a:ext uri="{FF2B5EF4-FFF2-40B4-BE49-F238E27FC236}">
                <a16:creationId xmlns:a16="http://schemas.microsoft.com/office/drawing/2014/main" id="{D7D1B458-DF75-45ED-B8CC-69A72676AB03}"/>
              </a:ext>
            </a:extLst>
          </p:cNvPr>
          <p:cNvSpPr>
            <a:spLocks noGrp="1"/>
          </p:cNvSpPr>
          <p:nvPr>
            <p:ph type="ftr" sz="quarter" idx="13"/>
          </p:nvPr>
        </p:nvSpPr>
        <p:spPr>
          <a:xfrm>
            <a:off x="4038600" y="69532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 name="Slide Number Placeholder 10">
            <a:extLst>
              <a:ext uri="{FF2B5EF4-FFF2-40B4-BE49-F238E27FC236}">
                <a16:creationId xmlns:a16="http://schemas.microsoft.com/office/drawing/2014/main" id="{7BB1AFFF-5B96-4371-BCA2-F0CE04ECF7FC}"/>
              </a:ext>
            </a:extLst>
          </p:cNvPr>
          <p:cNvSpPr>
            <a:spLocks noGrp="1"/>
          </p:cNvSpPr>
          <p:nvPr>
            <p:ph type="sldNum" sz="quarter" idx="14"/>
          </p:nvPr>
        </p:nvSpPr>
        <p:spPr/>
        <p:txBody>
          <a:bodyPr/>
          <a:lstStyle/>
          <a:p>
            <a:fld id="{7834CDD4-D76F-4459-B025-0310E913C243}" type="slidenum">
              <a:rPr lang="en-US" smtClean="0"/>
              <a:pPr/>
              <a:t>‹#›</a:t>
            </a:fld>
            <a:endParaRPr lang="en-US"/>
          </a:p>
        </p:txBody>
      </p:sp>
      <p:sp>
        <p:nvSpPr>
          <p:cNvPr id="25" name="Content Placeholder 16">
            <a:extLst>
              <a:ext uri="{FF2B5EF4-FFF2-40B4-BE49-F238E27FC236}">
                <a16:creationId xmlns:a16="http://schemas.microsoft.com/office/drawing/2014/main" id="{8F44DDEC-10E8-55C8-A28F-6D470538EEB9}"/>
              </a:ext>
            </a:extLst>
          </p:cNvPr>
          <p:cNvSpPr>
            <a:spLocks noGrp="1"/>
          </p:cNvSpPr>
          <p:nvPr>
            <p:ph sz="quarter" idx="25" hasCustomPrompt="1"/>
          </p:nvPr>
        </p:nvSpPr>
        <p:spPr>
          <a:xfrm>
            <a:off x="1840336" y="2465936"/>
            <a:ext cx="1022386" cy="817351"/>
          </a:xfrm>
        </p:spPr>
        <p:txBody>
          <a:bodyPr/>
          <a:lstStyle>
            <a:lvl1pPr marL="0" indent="0">
              <a:buNone/>
              <a:defRPr sz="1200"/>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icon</a:t>
            </a:r>
          </a:p>
        </p:txBody>
      </p:sp>
      <p:sp>
        <p:nvSpPr>
          <p:cNvPr id="26" name="Content Placeholder 16">
            <a:extLst>
              <a:ext uri="{FF2B5EF4-FFF2-40B4-BE49-F238E27FC236}">
                <a16:creationId xmlns:a16="http://schemas.microsoft.com/office/drawing/2014/main" id="{B0AF4C13-9AC1-2B77-EEBA-598613FE7CF1}"/>
              </a:ext>
            </a:extLst>
          </p:cNvPr>
          <p:cNvSpPr>
            <a:spLocks noGrp="1"/>
          </p:cNvSpPr>
          <p:nvPr>
            <p:ph sz="quarter" idx="26" hasCustomPrompt="1"/>
          </p:nvPr>
        </p:nvSpPr>
        <p:spPr>
          <a:xfrm>
            <a:off x="5584807" y="2465936"/>
            <a:ext cx="1022386" cy="817351"/>
          </a:xfrm>
        </p:spPr>
        <p:txBody>
          <a:bodyPr/>
          <a:lstStyle>
            <a:lvl1pPr marL="0" indent="0">
              <a:buNone/>
              <a:defRPr sz="1200"/>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icon</a:t>
            </a:r>
          </a:p>
        </p:txBody>
      </p:sp>
      <p:sp>
        <p:nvSpPr>
          <p:cNvPr id="27" name="Content Placeholder 16">
            <a:extLst>
              <a:ext uri="{FF2B5EF4-FFF2-40B4-BE49-F238E27FC236}">
                <a16:creationId xmlns:a16="http://schemas.microsoft.com/office/drawing/2014/main" id="{85DFA68E-A470-71D5-6A52-E5DA15B10760}"/>
              </a:ext>
            </a:extLst>
          </p:cNvPr>
          <p:cNvSpPr>
            <a:spLocks noGrp="1"/>
          </p:cNvSpPr>
          <p:nvPr>
            <p:ph sz="quarter" idx="27" hasCustomPrompt="1"/>
          </p:nvPr>
        </p:nvSpPr>
        <p:spPr>
          <a:xfrm>
            <a:off x="9329278" y="2465935"/>
            <a:ext cx="1022386" cy="817351"/>
          </a:xfrm>
        </p:spPr>
        <p:txBody>
          <a:bodyPr/>
          <a:lstStyle>
            <a:lvl1pPr marL="0" indent="0">
              <a:buNone/>
              <a:defRPr sz="1200"/>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icon</a:t>
            </a:r>
          </a:p>
        </p:txBody>
      </p:sp>
    </p:spTree>
    <p:extLst>
      <p:ext uri="{BB962C8B-B14F-4D97-AF65-F5344CB8AC3E}">
        <p14:creationId xmlns:p14="http://schemas.microsoft.com/office/powerpoint/2010/main" val="2951311741"/>
      </p:ext>
    </p:extLst>
  </p:cSld>
  <p:clrMapOvr>
    <a:masterClrMapping/>
  </p:clrMapOvr>
  <p:hf hdr="0" ftr="0" dt="0"/>
  <p:extLst>
    <p:ext uri="{DCECCB84-F9BA-43D5-87BE-67443E8EF086}">
      <p15:sldGuideLst xmlns:p15="http://schemas.microsoft.com/office/powerpoint/2012/main">
        <p15:guide id="1" orient="horz" pos="2064">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ree-column layout with icons and subtitle (no titles)">
    <p:spTree>
      <p:nvGrpSpPr>
        <p:cNvPr id="1" name=""/>
        <p:cNvGrpSpPr/>
        <p:nvPr/>
      </p:nvGrpSpPr>
      <p:grpSpPr>
        <a:xfrm>
          <a:off x="0" y="0"/>
          <a:ext cx="0" cy="0"/>
          <a:chOff x="0" y="0"/>
          <a:chExt cx="0" cy="0"/>
        </a:xfrm>
      </p:grpSpPr>
      <p:sp>
        <p:nvSpPr>
          <p:cNvPr id="17" name="Content Placeholder 3">
            <a:extLst>
              <a:ext uri="{FF2B5EF4-FFF2-40B4-BE49-F238E27FC236}">
                <a16:creationId xmlns:a16="http://schemas.microsoft.com/office/drawing/2014/main" id="{3C68808C-22EA-E2A2-2392-E20AF02B35F8}"/>
              </a:ext>
            </a:extLst>
          </p:cNvPr>
          <p:cNvSpPr>
            <a:spLocks noGrp="1"/>
          </p:cNvSpPr>
          <p:nvPr>
            <p:ph sz="half" idx="2" hasCustomPrompt="1"/>
          </p:nvPr>
        </p:nvSpPr>
        <p:spPr>
          <a:xfrm>
            <a:off x="609598" y="3490991"/>
            <a:ext cx="3483864" cy="1015663"/>
          </a:xfrm>
        </p:spPr>
        <p:txBody>
          <a:bodyPr/>
          <a:lstStyle>
            <a:lvl1pPr marL="0" indent="0" algn="ctr">
              <a:lnSpc>
                <a:spcPct val="100000"/>
              </a:lnSpc>
              <a:spcAft>
                <a:spcPts val="600"/>
              </a:spcAft>
              <a:buNone/>
              <a:defRPr sz="1600"/>
            </a:lvl1pPr>
            <a:lvl2pPr marL="285750" indent="0" algn="ctr">
              <a:lnSpc>
                <a:spcPct val="100000"/>
              </a:lnSpc>
              <a:spcAft>
                <a:spcPts val="600"/>
              </a:spcAft>
              <a:buNone/>
              <a:defRPr sz="1600"/>
            </a:lvl2pPr>
            <a:lvl3pPr marL="628650" indent="0" algn="ctr">
              <a:lnSpc>
                <a:spcPct val="100000"/>
              </a:lnSpc>
              <a:spcAft>
                <a:spcPts val="600"/>
              </a:spcAft>
              <a:buNone/>
              <a:defRPr sz="1600"/>
            </a:lvl3pPr>
            <a:lvl4pPr marL="858838" indent="0">
              <a:buNone/>
              <a:defRPr sz="1200"/>
            </a:lvl4pPr>
            <a:lvl5pPr marL="1030288" indent="0">
              <a:buNone/>
              <a:defRPr sz="1200"/>
            </a:lvl5pPr>
          </a:lstStyle>
          <a:p>
            <a:pPr lvl="0"/>
            <a:r>
              <a:rPr lang="en-US" dirty="0"/>
              <a:t>Enter text</a:t>
            </a:r>
          </a:p>
          <a:p>
            <a:pPr lvl="1"/>
            <a:r>
              <a:rPr lang="en-US" dirty="0"/>
              <a:t>Second level</a:t>
            </a:r>
          </a:p>
          <a:p>
            <a:pPr lvl="2"/>
            <a:r>
              <a:rPr lang="en-US" dirty="0"/>
              <a:t>Third level</a:t>
            </a:r>
          </a:p>
        </p:txBody>
      </p:sp>
      <p:sp>
        <p:nvSpPr>
          <p:cNvPr id="22" name="Content Placeholder 5">
            <a:extLst>
              <a:ext uri="{FF2B5EF4-FFF2-40B4-BE49-F238E27FC236}">
                <a16:creationId xmlns:a16="http://schemas.microsoft.com/office/drawing/2014/main" id="{EF14A630-C482-0534-314C-ECAA5B8DF561}"/>
              </a:ext>
            </a:extLst>
          </p:cNvPr>
          <p:cNvSpPr>
            <a:spLocks noGrp="1"/>
          </p:cNvSpPr>
          <p:nvPr>
            <p:ph sz="quarter" idx="4" hasCustomPrompt="1"/>
          </p:nvPr>
        </p:nvSpPr>
        <p:spPr>
          <a:xfrm>
            <a:off x="4354067" y="3490991"/>
            <a:ext cx="3483864" cy="1015663"/>
          </a:xfrm>
        </p:spPr>
        <p:txBody>
          <a:bodyPr/>
          <a:lstStyle>
            <a:lvl1pPr marL="0" indent="0" algn="ctr">
              <a:lnSpc>
                <a:spcPct val="100000"/>
              </a:lnSpc>
              <a:spcAft>
                <a:spcPts val="600"/>
              </a:spcAft>
              <a:buNone/>
              <a:defRPr sz="1600"/>
            </a:lvl1pPr>
            <a:lvl2pPr marL="285750" indent="0" algn="ctr">
              <a:lnSpc>
                <a:spcPct val="100000"/>
              </a:lnSpc>
              <a:spcAft>
                <a:spcPts val="600"/>
              </a:spcAft>
              <a:buNone/>
              <a:defRPr sz="1600"/>
            </a:lvl2pPr>
            <a:lvl3pPr marL="628650" indent="0" algn="ctr">
              <a:lnSpc>
                <a:spcPct val="100000"/>
              </a:lnSpc>
              <a:spcAft>
                <a:spcPts val="600"/>
              </a:spcAft>
              <a:buNone/>
              <a:defRPr sz="1600"/>
            </a:lvl3pPr>
            <a:lvl4pPr marL="858838" indent="0">
              <a:buNone/>
              <a:defRPr sz="1200"/>
            </a:lvl4pPr>
            <a:lvl5pPr marL="1030288" indent="0">
              <a:buNone/>
              <a:defRPr sz="1200"/>
            </a:lvl5pPr>
          </a:lstStyle>
          <a:p>
            <a:pPr lvl="0"/>
            <a:r>
              <a:rPr lang="en-US" dirty="0"/>
              <a:t>Enter text</a:t>
            </a:r>
          </a:p>
          <a:p>
            <a:pPr lvl="1"/>
            <a:r>
              <a:rPr lang="en-US" dirty="0"/>
              <a:t>Second level</a:t>
            </a:r>
          </a:p>
          <a:p>
            <a:pPr lvl="2"/>
            <a:r>
              <a:rPr lang="en-US" dirty="0"/>
              <a:t>Third level</a:t>
            </a:r>
          </a:p>
        </p:txBody>
      </p:sp>
      <p:sp>
        <p:nvSpPr>
          <p:cNvPr id="24" name="Content Placeholder 5">
            <a:extLst>
              <a:ext uri="{FF2B5EF4-FFF2-40B4-BE49-F238E27FC236}">
                <a16:creationId xmlns:a16="http://schemas.microsoft.com/office/drawing/2014/main" id="{CE666040-0FB8-E253-D2E7-FAECEF1B211B}"/>
              </a:ext>
            </a:extLst>
          </p:cNvPr>
          <p:cNvSpPr>
            <a:spLocks noGrp="1"/>
          </p:cNvSpPr>
          <p:nvPr>
            <p:ph sz="quarter" idx="11" hasCustomPrompt="1"/>
          </p:nvPr>
        </p:nvSpPr>
        <p:spPr>
          <a:xfrm>
            <a:off x="8098536" y="3490991"/>
            <a:ext cx="3483864" cy="1015663"/>
          </a:xfrm>
        </p:spPr>
        <p:txBody>
          <a:bodyPr/>
          <a:lstStyle>
            <a:lvl1pPr marL="0" indent="0" algn="ctr">
              <a:lnSpc>
                <a:spcPct val="100000"/>
              </a:lnSpc>
              <a:spcAft>
                <a:spcPts val="600"/>
              </a:spcAft>
              <a:buNone/>
              <a:defRPr sz="1600"/>
            </a:lvl1pPr>
            <a:lvl2pPr marL="285750" indent="0" algn="ctr">
              <a:lnSpc>
                <a:spcPct val="100000"/>
              </a:lnSpc>
              <a:spcAft>
                <a:spcPts val="600"/>
              </a:spcAft>
              <a:buNone/>
              <a:defRPr sz="1600"/>
            </a:lvl2pPr>
            <a:lvl3pPr marL="628650" indent="0" algn="ctr">
              <a:lnSpc>
                <a:spcPct val="100000"/>
              </a:lnSpc>
              <a:spcAft>
                <a:spcPts val="600"/>
              </a:spcAft>
              <a:buNone/>
              <a:defRPr sz="1600"/>
            </a:lvl3pPr>
            <a:lvl4pPr marL="858838" indent="0">
              <a:buNone/>
              <a:defRPr sz="1200"/>
            </a:lvl4pPr>
            <a:lvl5pPr marL="1030288" indent="0">
              <a:buNone/>
              <a:defRPr sz="1200"/>
            </a:lvl5pPr>
          </a:lstStyle>
          <a:p>
            <a:pPr lvl="0"/>
            <a:r>
              <a:rPr lang="en-US" dirty="0"/>
              <a:t>Enter text</a:t>
            </a:r>
          </a:p>
          <a:p>
            <a:pPr lvl="1"/>
            <a:r>
              <a:rPr lang="en-US" dirty="0"/>
              <a:t>Second level</a:t>
            </a:r>
          </a:p>
          <a:p>
            <a:pPr lvl="2"/>
            <a:r>
              <a:rPr lang="en-US" dirty="0"/>
              <a:t>Third level</a:t>
            </a:r>
          </a:p>
        </p:txBody>
      </p:sp>
      <p:sp>
        <p:nvSpPr>
          <p:cNvPr id="2" name="Title 1">
            <a:extLst>
              <a:ext uri="{FF2B5EF4-FFF2-40B4-BE49-F238E27FC236}">
                <a16:creationId xmlns:a16="http://schemas.microsoft.com/office/drawing/2014/main" id="{18AD5D51-461F-4BF3-B83C-3319F4FEFF79}"/>
              </a:ext>
            </a:extLst>
          </p:cNvPr>
          <p:cNvSpPr>
            <a:spLocks noGrp="1"/>
          </p:cNvSpPr>
          <p:nvPr>
            <p:ph type="title" hasCustomPrompt="1"/>
          </p:nvPr>
        </p:nvSpPr>
        <p:spPr>
          <a:xfrm>
            <a:off x="609600" y="917577"/>
            <a:ext cx="10972800" cy="535531"/>
          </a:xfrm>
        </p:spPr>
        <p:txBody>
          <a:bodyPr/>
          <a:lstStyle>
            <a:lvl1pPr>
              <a:defRPr/>
            </a:lvl1pPr>
          </a:lstStyle>
          <a:p>
            <a:r>
              <a:rPr lang="en-US" dirty="0"/>
              <a:t>Three-column layout with icons and subtitle (no titles)</a:t>
            </a:r>
          </a:p>
        </p:txBody>
      </p:sp>
      <p:sp>
        <p:nvSpPr>
          <p:cNvPr id="9" name="Date Placeholder 8">
            <a:extLst>
              <a:ext uri="{FF2B5EF4-FFF2-40B4-BE49-F238E27FC236}">
                <a16:creationId xmlns:a16="http://schemas.microsoft.com/office/drawing/2014/main" id="{FFCFB8E8-C9F0-4143-9378-EA7F6C76665B}"/>
              </a:ext>
            </a:extLst>
          </p:cNvPr>
          <p:cNvSpPr>
            <a:spLocks noGrp="1"/>
          </p:cNvSpPr>
          <p:nvPr>
            <p:ph type="dt" sz="half" idx="12"/>
          </p:nvPr>
        </p:nvSpPr>
        <p:spPr>
          <a:xfrm>
            <a:off x="838200" y="69532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1EF3D5-2436-9240-B6D0-2048A71FFF33}" type="datetime1">
              <a:rPr lang="en-US" smtClean="0"/>
              <a:pPr/>
              <a:t>6/25/2025</a:t>
            </a:fld>
            <a:endParaRPr lang="en-US"/>
          </a:p>
        </p:txBody>
      </p:sp>
      <p:sp>
        <p:nvSpPr>
          <p:cNvPr id="10" name="Footer Placeholder 9">
            <a:extLst>
              <a:ext uri="{FF2B5EF4-FFF2-40B4-BE49-F238E27FC236}">
                <a16:creationId xmlns:a16="http://schemas.microsoft.com/office/drawing/2014/main" id="{D7D1B458-DF75-45ED-B8CC-69A72676AB03}"/>
              </a:ext>
            </a:extLst>
          </p:cNvPr>
          <p:cNvSpPr>
            <a:spLocks noGrp="1"/>
          </p:cNvSpPr>
          <p:nvPr>
            <p:ph type="ftr" sz="quarter" idx="13"/>
          </p:nvPr>
        </p:nvSpPr>
        <p:spPr>
          <a:xfrm>
            <a:off x="4038600" y="69532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 name="Slide Number Placeholder 10">
            <a:extLst>
              <a:ext uri="{FF2B5EF4-FFF2-40B4-BE49-F238E27FC236}">
                <a16:creationId xmlns:a16="http://schemas.microsoft.com/office/drawing/2014/main" id="{7BB1AFFF-5B96-4371-BCA2-F0CE04ECF7FC}"/>
              </a:ext>
            </a:extLst>
          </p:cNvPr>
          <p:cNvSpPr>
            <a:spLocks noGrp="1"/>
          </p:cNvSpPr>
          <p:nvPr>
            <p:ph type="sldNum" sz="quarter" idx="14"/>
          </p:nvPr>
        </p:nvSpPr>
        <p:spPr/>
        <p:txBody>
          <a:bodyPr/>
          <a:lstStyle/>
          <a:p>
            <a:fld id="{7834CDD4-D76F-4459-B025-0310E913C243}" type="slidenum">
              <a:rPr lang="en-US" smtClean="0"/>
              <a:pPr/>
              <a:t>‹#›</a:t>
            </a:fld>
            <a:endParaRPr lang="en-US"/>
          </a:p>
        </p:txBody>
      </p:sp>
      <p:sp>
        <p:nvSpPr>
          <p:cNvPr id="25" name="Content Placeholder 16">
            <a:extLst>
              <a:ext uri="{FF2B5EF4-FFF2-40B4-BE49-F238E27FC236}">
                <a16:creationId xmlns:a16="http://schemas.microsoft.com/office/drawing/2014/main" id="{8F44DDEC-10E8-55C8-A28F-6D470538EEB9}"/>
              </a:ext>
            </a:extLst>
          </p:cNvPr>
          <p:cNvSpPr>
            <a:spLocks noGrp="1"/>
          </p:cNvSpPr>
          <p:nvPr>
            <p:ph sz="quarter" idx="25" hasCustomPrompt="1"/>
          </p:nvPr>
        </p:nvSpPr>
        <p:spPr>
          <a:xfrm>
            <a:off x="1840336" y="2465936"/>
            <a:ext cx="1022386" cy="817351"/>
          </a:xfrm>
        </p:spPr>
        <p:txBody>
          <a:bodyPr/>
          <a:lstStyle>
            <a:lvl1pPr marL="0" indent="0">
              <a:buNone/>
              <a:defRPr sz="1200"/>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icon</a:t>
            </a:r>
          </a:p>
        </p:txBody>
      </p:sp>
      <p:sp>
        <p:nvSpPr>
          <p:cNvPr id="26" name="Content Placeholder 16">
            <a:extLst>
              <a:ext uri="{FF2B5EF4-FFF2-40B4-BE49-F238E27FC236}">
                <a16:creationId xmlns:a16="http://schemas.microsoft.com/office/drawing/2014/main" id="{B0AF4C13-9AC1-2B77-EEBA-598613FE7CF1}"/>
              </a:ext>
            </a:extLst>
          </p:cNvPr>
          <p:cNvSpPr>
            <a:spLocks noGrp="1"/>
          </p:cNvSpPr>
          <p:nvPr>
            <p:ph sz="quarter" idx="26" hasCustomPrompt="1"/>
          </p:nvPr>
        </p:nvSpPr>
        <p:spPr>
          <a:xfrm>
            <a:off x="5584807" y="2465936"/>
            <a:ext cx="1022386" cy="817351"/>
          </a:xfrm>
        </p:spPr>
        <p:txBody>
          <a:bodyPr/>
          <a:lstStyle>
            <a:lvl1pPr marL="0" indent="0">
              <a:buNone/>
              <a:defRPr sz="1200"/>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icon</a:t>
            </a:r>
          </a:p>
        </p:txBody>
      </p:sp>
      <p:sp>
        <p:nvSpPr>
          <p:cNvPr id="27" name="Content Placeholder 16">
            <a:extLst>
              <a:ext uri="{FF2B5EF4-FFF2-40B4-BE49-F238E27FC236}">
                <a16:creationId xmlns:a16="http://schemas.microsoft.com/office/drawing/2014/main" id="{85DFA68E-A470-71D5-6A52-E5DA15B10760}"/>
              </a:ext>
            </a:extLst>
          </p:cNvPr>
          <p:cNvSpPr>
            <a:spLocks noGrp="1"/>
          </p:cNvSpPr>
          <p:nvPr>
            <p:ph sz="quarter" idx="27" hasCustomPrompt="1"/>
          </p:nvPr>
        </p:nvSpPr>
        <p:spPr>
          <a:xfrm>
            <a:off x="9329278" y="2465935"/>
            <a:ext cx="1022386" cy="817351"/>
          </a:xfrm>
        </p:spPr>
        <p:txBody>
          <a:bodyPr/>
          <a:lstStyle>
            <a:lvl1pPr marL="0" indent="0">
              <a:buNone/>
              <a:defRPr sz="1200"/>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icon</a:t>
            </a:r>
          </a:p>
        </p:txBody>
      </p:sp>
      <p:sp>
        <p:nvSpPr>
          <p:cNvPr id="5" name="Text Placeholder 4">
            <a:extLst>
              <a:ext uri="{FF2B5EF4-FFF2-40B4-BE49-F238E27FC236}">
                <a16:creationId xmlns:a16="http://schemas.microsoft.com/office/drawing/2014/main" id="{AD508355-6FF5-ECA5-90D3-DE62972F9144}"/>
              </a:ext>
            </a:extLst>
          </p:cNvPr>
          <p:cNvSpPr>
            <a:spLocks noGrp="1"/>
          </p:cNvSpPr>
          <p:nvPr>
            <p:ph type="body" sz="quarter" idx="10" hasCustomPrompt="1"/>
          </p:nvPr>
        </p:nvSpPr>
        <p:spPr>
          <a:xfrm>
            <a:off x="609600" y="1436918"/>
            <a:ext cx="10972800" cy="276999"/>
          </a:xfrm>
        </p:spPr>
        <p:txBody>
          <a:bodyPr/>
          <a:lstStyle>
            <a:lvl1pPr marL="0" indent="0">
              <a:lnSpc>
                <a:spcPct val="100000"/>
              </a:lnSpc>
              <a:spcAft>
                <a:spcPts val="300"/>
              </a:spcAft>
              <a:buNone/>
              <a:defRPr sz="1200" b="1" i="0" cap="all" spc="300" baseline="0"/>
            </a:lvl1pPr>
          </a:lstStyle>
          <a:p>
            <a:pPr lvl="0"/>
            <a:r>
              <a:rPr lang="en-US" dirty="0"/>
              <a:t>Enter subtitle</a:t>
            </a:r>
          </a:p>
        </p:txBody>
      </p:sp>
    </p:spTree>
    <p:extLst>
      <p:ext uri="{BB962C8B-B14F-4D97-AF65-F5344CB8AC3E}">
        <p14:creationId xmlns:p14="http://schemas.microsoft.com/office/powerpoint/2010/main" val="3797411040"/>
      </p:ext>
    </p:extLst>
  </p:cSld>
  <p:clrMapOvr>
    <a:masterClrMapping/>
  </p:clrMapOvr>
  <p:hf hdr="0" ftr="0" dt="0"/>
  <p:extLst>
    <p:ext uri="{DCECCB84-F9BA-43D5-87BE-67443E8EF086}">
      <p15:sldGuideLst xmlns:p15="http://schemas.microsoft.com/office/powerpoint/2012/main">
        <p15:guide id="1" orient="horz" pos="2064">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Four column with sub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D5D51-461F-4BF3-B83C-3319F4FEFF79}"/>
              </a:ext>
            </a:extLst>
          </p:cNvPr>
          <p:cNvSpPr>
            <a:spLocks noGrp="1"/>
          </p:cNvSpPr>
          <p:nvPr>
            <p:ph type="title" hasCustomPrompt="1"/>
          </p:nvPr>
        </p:nvSpPr>
        <p:spPr>
          <a:xfrm>
            <a:off x="609600" y="917577"/>
            <a:ext cx="10972800" cy="535531"/>
          </a:xfrm>
        </p:spPr>
        <p:txBody>
          <a:bodyPr/>
          <a:lstStyle>
            <a:lvl1pPr>
              <a:defRPr/>
            </a:lvl1pPr>
          </a:lstStyle>
          <a:p>
            <a:r>
              <a:rPr lang="en-US" dirty="0"/>
              <a:t>Four-column layout with subheadings</a:t>
            </a:r>
          </a:p>
        </p:txBody>
      </p:sp>
      <p:sp>
        <p:nvSpPr>
          <p:cNvPr id="3" name="Text Placeholder 2">
            <a:extLst>
              <a:ext uri="{FF2B5EF4-FFF2-40B4-BE49-F238E27FC236}">
                <a16:creationId xmlns:a16="http://schemas.microsoft.com/office/drawing/2014/main" id="{BC1CA65A-3F20-4CCD-AE7B-297E975BC0E8}"/>
              </a:ext>
            </a:extLst>
          </p:cNvPr>
          <p:cNvSpPr>
            <a:spLocks noGrp="1"/>
          </p:cNvSpPr>
          <p:nvPr>
            <p:ph type="body" idx="1" hasCustomPrompt="1"/>
          </p:nvPr>
        </p:nvSpPr>
        <p:spPr>
          <a:xfrm>
            <a:off x="609599" y="1743647"/>
            <a:ext cx="2377440" cy="369332"/>
          </a:xfrm>
        </p:spPr>
        <p:txBody>
          <a:bodyPr anchor="t"/>
          <a:lstStyle>
            <a:lvl1pPr marL="0" indent="0">
              <a:buNone/>
              <a:defRPr sz="2000" b="1">
                <a:solidFill>
                  <a:srgbClr val="007FA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heading here</a:t>
            </a:r>
          </a:p>
        </p:txBody>
      </p:sp>
      <p:sp>
        <p:nvSpPr>
          <p:cNvPr id="4" name="Content Placeholder 3">
            <a:extLst>
              <a:ext uri="{FF2B5EF4-FFF2-40B4-BE49-F238E27FC236}">
                <a16:creationId xmlns:a16="http://schemas.microsoft.com/office/drawing/2014/main" id="{1DBED614-1324-4FC8-94DC-2BB58446A188}"/>
              </a:ext>
            </a:extLst>
          </p:cNvPr>
          <p:cNvSpPr>
            <a:spLocks noGrp="1"/>
          </p:cNvSpPr>
          <p:nvPr>
            <p:ph sz="half" idx="2" hasCustomPrompt="1"/>
          </p:nvPr>
        </p:nvSpPr>
        <p:spPr>
          <a:xfrm>
            <a:off x="609598" y="2141554"/>
            <a:ext cx="2377440" cy="981807"/>
          </a:xfrm>
        </p:spPr>
        <p:txBody>
          <a:bodyPr/>
          <a:lstStyle>
            <a:lvl1pPr marL="0" indent="0">
              <a:buNone/>
              <a:defRPr sz="1600"/>
            </a:lvl1pPr>
            <a:lvl2pPr marL="285750" indent="0">
              <a:buNone/>
              <a:defRPr sz="1400"/>
            </a:lvl2pPr>
            <a:lvl3pPr marL="628650" indent="0">
              <a:buNone/>
              <a:defRPr sz="1200"/>
            </a:lvl3pPr>
            <a:lvl4pPr marL="858838" indent="0">
              <a:buNone/>
              <a:defRPr sz="1200"/>
            </a:lvl4pPr>
            <a:lvl5pPr marL="1030288" indent="0">
              <a:buNone/>
              <a:defRPr sz="1200"/>
            </a:lvl5pPr>
          </a:lstStyle>
          <a:p>
            <a:pPr lvl="0"/>
            <a:r>
              <a:rPr lang="en-US" dirty="0"/>
              <a:t>Enter text</a:t>
            </a:r>
          </a:p>
          <a:p>
            <a:pPr lvl="1"/>
            <a:r>
              <a:rPr lang="en-US" dirty="0"/>
              <a:t>Second level</a:t>
            </a:r>
          </a:p>
          <a:p>
            <a:pPr lvl="2"/>
            <a:r>
              <a:rPr lang="en-US" dirty="0"/>
              <a:t>Third level</a:t>
            </a:r>
          </a:p>
        </p:txBody>
      </p:sp>
      <p:sp>
        <p:nvSpPr>
          <p:cNvPr id="5" name="Text Placeholder 4">
            <a:extLst>
              <a:ext uri="{FF2B5EF4-FFF2-40B4-BE49-F238E27FC236}">
                <a16:creationId xmlns:a16="http://schemas.microsoft.com/office/drawing/2014/main" id="{7BCE1A54-1330-4A91-B63D-5CFA63F9FFDF}"/>
              </a:ext>
            </a:extLst>
          </p:cNvPr>
          <p:cNvSpPr>
            <a:spLocks noGrp="1"/>
          </p:cNvSpPr>
          <p:nvPr>
            <p:ph type="body" sz="quarter" idx="3" hasCustomPrompt="1"/>
          </p:nvPr>
        </p:nvSpPr>
        <p:spPr>
          <a:xfrm>
            <a:off x="3474719" y="1743647"/>
            <a:ext cx="2377440" cy="369332"/>
          </a:xfrm>
        </p:spPr>
        <p:txBody>
          <a:bodyPr anchor="t"/>
          <a:lstStyle>
            <a:lvl1pPr marL="0" indent="0">
              <a:buNone/>
              <a:defRPr sz="2000" b="1">
                <a:solidFill>
                  <a:srgbClr val="007FA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heading here</a:t>
            </a:r>
          </a:p>
        </p:txBody>
      </p:sp>
      <p:sp>
        <p:nvSpPr>
          <p:cNvPr id="6" name="Content Placeholder 5">
            <a:extLst>
              <a:ext uri="{FF2B5EF4-FFF2-40B4-BE49-F238E27FC236}">
                <a16:creationId xmlns:a16="http://schemas.microsoft.com/office/drawing/2014/main" id="{8249DC76-96C3-408F-9627-4D642BE1BDD7}"/>
              </a:ext>
            </a:extLst>
          </p:cNvPr>
          <p:cNvSpPr>
            <a:spLocks noGrp="1"/>
          </p:cNvSpPr>
          <p:nvPr>
            <p:ph sz="quarter" idx="4" hasCustomPrompt="1"/>
          </p:nvPr>
        </p:nvSpPr>
        <p:spPr>
          <a:xfrm>
            <a:off x="3474719" y="2141554"/>
            <a:ext cx="2377440" cy="981807"/>
          </a:xfrm>
        </p:spPr>
        <p:txBody>
          <a:bodyPr/>
          <a:lstStyle>
            <a:lvl1pPr marL="0" indent="0">
              <a:buNone/>
              <a:defRPr sz="1600"/>
            </a:lvl1pPr>
            <a:lvl2pPr marL="285750" indent="0">
              <a:buNone/>
              <a:defRPr sz="1400"/>
            </a:lvl2pPr>
            <a:lvl3pPr marL="628650" indent="0">
              <a:buNone/>
              <a:defRPr sz="1200"/>
            </a:lvl3pPr>
            <a:lvl4pPr marL="858838" indent="0">
              <a:buNone/>
              <a:defRPr sz="1200"/>
            </a:lvl4pPr>
            <a:lvl5pPr marL="1030288" indent="0">
              <a:buNone/>
              <a:defRPr sz="1200"/>
            </a:lvl5pPr>
          </a:lstStyle>
          <a:p>
            <a:pPr lvl="0"/>
            <a:r>
              <a:rPr lang="en-US" dirty="0"/>
              <a:t>Enter text</a:t>
            </a:r>
          </a:p>
          <a:p>
            <a:pPr lvl="1"/>
            <a:r>
              <a:rPr lang="en-US" dirty="0"/>
              <a:t>Second level</a:t>
            </a:r>
          </a:p>
          <a:p>
            <a:pPr lvl="2"/>
            <a:r>
              <a:rPr lang="en-US" dirty="0"/>
              <a:t>Third level</a:t>
            </a:r>
          </a:p>
        </p:txBody>
      </p:sp>
      <p:sp>
        <p:nvSpPr>
          <p:cNvPr id="7" name="Text Placeholder 4">
            <a:extLst>
              <a:ext uri="{FF2B5EF4-FFF2-40B4-BE49-F238E27FC236}">
                <a16:creationId xmlns:a16="http://schemas.microsoft.com/office/drawing/2014/main" id="{EB7A6272-EB3F-49FE-8293-213DA74B26E7}"/>
              </a:ext>
            </a:extLst>
          </p:cNvPr>
          <p:cNvSpPr>
            <a:spLocks noGrp="1"/>
          </p:cNvSpPr>
          <p:nvPr>
            <p:ph type="body" sz="quarter" idx="10" hasCustomPrompt="1"/>
          </p:nvPr>
        </p:nvSpPr>
        <p:spPr>
          <a:xfrm>
            <a:off x="6339839" y="1743647"/>
            <a:ext cx="2377440" cy="369332"/>
          </a:xfrm>
        </p:spPr>
        <p:txBody>
          <a:bodyPr anchor="t"/>
          <a:lstStyle>
            <a:lvl1pPr marL="0" indent="0">
              <a:buNone/>
              <a:defRPr sz="2000" b="1">
                <a:solidFill>
                  <a:srgbClr val="007FA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heading here</a:t>
            </a:r>
          </a:p>
        </p:txBody>
      </p:sp>
      <p:sp>
        <p:nvSpPr>
          <p:cNvPr id="8" name="Content Placeholder 5">
            <a:extLst>
              <a:ext uri="{FF2B5EF4-FFF2-40B4-BE49-F238E27FC236}">
                <a16:creationId xmlns:a16="http://schemas.microsoft.com/office/drawing/2014/main" id="{A4C7D216-B044-4089-8FA7-0E2598881E88}"/>
              </a:ext>
            </a:extLst>
          </p:cNvPr>
          <p:cNvSpPr>
            <a:spLocks noGrp="1"/>
          </p:cNvSpPr>
          <p:nvPr>
            <p:ph sz="quarter" idx="11" hasCustomPrompt="1"/>
          </p:nvPr>
        </p:nvSpPr>
        <p:spPr>
          <a:xfrm>
            <a:off x="6339840" y="2141554"/>
            <a:ext cx="2377440" cy="981807"/>
          </a:xfrm>
        </p:spPr>
        <p:txBody>
          <a:bodyPr/>
          <a:lstStyle>
            <a:lvl1pPr marL="0" indent="0">
              <a:buNone/>
              <a:defRPr sz="1600"/>
            </a:lvl1pPr>
            <a:lvl2pPr marL="285750" indent="0">
              <a:buNone/>
              <a:defRPr sz="1400"/>
            </a:lvl2pPr>
            <a:lvl3pPr marL="628650" indent="0">
              <a:buNone/>
              <a:defRPr sz="1200"/>
            </a:lvl3pPr>
            <a:lvl4pPr marL="858838" indent="0">
              <a:buNone/>
              <a:defRPr sz="1200"/>
            </a:lvl4pPr>
            <a:lvl5pPr marL="1030288" indent="0">
              <a:buNone/>
              <a:defRPr sz="1200"/>
            </a:lvl5pPr>
          </a:lstStyle>
          <a:p>
            <a:pPr lvl="0"/>
            <a:r>
              <a:rPr lang="en-US" dirty="0"/>
              <a:t>Enter text</a:t>
            </a:r>
          </a:p>
          <a:p>
            <a:pPr lvl="1"/>
            <a:r>
              <a:rPr lang="en-US" dirty="0"/>
              <a:t>Second level</a:t>
            </a:r>
          </a:p>
          <a:p>
            <a:pPr lvl="2"/>
            <a:r>
              <a:rPr lang="en-US" dirty="0"/>
              <a:t>Third level</a:t>
            </a:r>
          </a:p>
        </p:txBody>
      </p:sp>
      <p:sp>
        <p:nvSpPr>
          <p:cNvPr id="9" name="Text Placeholder 4">
            <a:extLst>
              <a:ext uri="{FF2B5EF4-FFF2-40B4-BE49-F238E27FC236}">
                <a16:creationId xmlns:a16="http://schemas.microsoft.com/office/drawing/2014/main" id="{4A70CBA4-9A7C-4AA6-80BD-DA7E39D565C8}"/>
              </a:ext>
            </a:extLst>
          </p:cNvPr>
          <p:cNvSpPr>
            <a:spLocks noGrp="1"/>
          </p:cNvSpPr>
          <p:nvPr>
            <p:ph type="body" sz="quarter" idx="12" hasCustomPrompt="1"/>
          </p:nvPr>
        </p:nvSpPr>
        <p:spPr>
          <a:xfrm>
            <a:off x="9204960" y="1743647"/>
            <a:ext cx="2377440" cy="369332"/>
          </a:xfrm>
        </p:spPr>
        <p:txBody>
          <a:bodyPr anchor="t"/>
          <a:lstStyle>
            <a:lvl1pPr marL="0" indent="0">
              <a:buNone/>
              <a:defRPr sz="2000" b="1">
                <a:solidFill>
                  <a:srgbClr val="007FA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heading here</a:t>
            </a:r>
          </a:p>
        </p:txBody>
      </p:sp>
      <p:sp>
        <p:nvSpPr>
          <p:cNvPr id="10" name="Content Placeholder 5">
            <a:extLst>
              <a:ext uri="{FF2B5EF4-FFF2-40B4-BE49-F238E27FC236}">
                <a16:creationId xmlns:a16="http://schemas.microsoft.com/office/drawing/2014/main" id="{188FFD55-A15C-40BB-919A-289EBCA6F226}"/>
              </a:ext>
            </a:extLst>
          </p:cNvPr>
          <p:cNvSpPr>
            <a:spLocks noGrp="1"/>
          </p:cNvSpPr>
          <p:nvPr>
            <p:ph sz="quarter" idx="13" hasCustomPrompt="1"/>
          </p:nvPr>
        </p:nvSpPr>
        <p:spPr>
          <a:xfrm>
            <a:off x="9204960" y="2141554"/>
            <a:ext cx="2377440" cy="981807"/>
          </a:xfrm>
        </p:spPr>
        <p:txBody>
          <a:bodyPr/>
          <a:lstStyle>
            <a:lvl1pPr marL="0" indent="0">
              <a:buNone/>
              <a:defRPr sz="1600"/>
            </a:lvl1pPr>
            <a:lvl2pPr marL="285750" indent="0">
              <a:buNone/>
              <a:defRPr sz="1400"/>
            </a:lvl2pPr>
            <a:lvl3pPr marL="628650" indent="0">
              <a:buNone/>
              <a:defRPr sz="1200"/>
            </a:lvl3pPr>
            <a:lvl4pPr marL="858838" indent="0">
              <a:buNone/>
              <a:defRPr sz="1200"/>
            </a:lvl4pPr>
            <a:lvl5pPr marL="1030288" indent="0">
              <a:buNone/>
              <a:defRPr sz="1200"/>
            </a:lvl5pPr>
          </a:lstStyle>
          <a:p>
            <a:pPr lvl="0"/>
            <a:r>
              <a:rPr lang="en-US" dirty="0"/>
              <a:t>Enter text</a:t>
            </a:r>
          </a:p>
          <a:p>
            <a:pPr lvl="1"/>
            <a:r>
              <a:rPr lang="en-US" dirty="0"/>
              <a:t>Second level</a:t>
            </a:r>
          </a:p>
          <a:p>
            <a:pPr lvl="2"/>
            <a:r>
              <a:rPr lang="en-US" dirty="0"/>
              <a:t>Third level</a:t>
            </a:r>
          </a:p>
        </p:txBody>
      </p:sp>
      <p:sp>
        <p:nvSpPr>
          <p:cNvPr id="13" name="Slide Number Placeholder 12">
            <a:extLst>
              <a:ext uri="{FF2B5EF4-FFF2-40B4-BE49-F238E27FC236}">
                <a16:creationId xmlns:a16="http://schemas.microsoft.com/office/drawing/2014/main" id="{1F0D3C1B-0D24-4BCA-810C-31D050008A6D}"/>
              </a:ext>
            </a:extLst>
          </p:cNvPr>
          <p:cNvSpPr>
            <a:spLocks noGrp="1"/>
          </p:cNvSpPr>
          <p:nvPr>
            <p:ph type="sldNum" sz="quarter" idx="16"/>
          </p:nvPr>
        </p:nvSpPr>
        <p:spPr/>
        <p:txBody>
          <a:bodyPr/>
          <a:lstStyle/>
          <a:p>
            <a:fld id="{EB4B8DE2-A4E8-46E4-8BBF-D75455EFF32C}" type="slidenum">
              <a:rPr lang="en-US" smtClean="0"/>
              <a:pPr/>
              <a:t>‹#›</a:t>
            </a:fld>
            <a:endParaRPr lang="en-US"/>
          </a:p>
        </p:txBody>
      </p:sp>
    </p:spTree>
    <p:extLst>
      <p:ext uri="{BB962C8B-B14F-4D97-AF65-F5344CB8AC3E}">
        <p14:creationId xmlns:p14="http://schemas.microsoft.com/office/powerpoint/2010/main" val="3557933514"/>
      </p:ext>
    </p:extLst>
  </p:cSld>
  <p:clrMapOvr>
    <a:masterClrMapping/>
  </p:clrMapOvr>
  <p:extLst>
    <p:ext uri="{DCECCB84-F9BA-43D5-87BE-67443E8EF086}">
      <p15:sldGuideLst xmlns:p15="http://schemas.microsoft.com/office/powerpoint/2012/main">
        <p15:guide id="1" orient="horz" pos="1344">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our-column with subheading and subtitle layou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D5D51-461F-4BF3-B83C-3319F4FEFF79}"/>
              </a:ext>
            </a:extLst>
          </p:cNvPr>
          <p:cNvSpPr>
            <a:spLocks noGrp="1"/>
          </p:cNvSpPr>
          <p:nvPr>
            <p:ph type="title" hasCustomPrompt="1"/>
          </p:nvPr>
        </p:nvSpPr>
        <p:spPr>
          <a:xfrm>
            <a:off x="609600" y="917577"/>
            <a:ext cx="10972800" cy="535531"/>
          </a:xfrm>
        </p:spPr>
        <p:txBody>
          <a:bodyPr/>
          <a:lstStyle>
            <a:lvl1pPr>
              <a:defRPr/>
            </a:lvl1pPr>
          </a:lstStyle>
          <a:p>
            <a:r>
              <a:rPr lang="en-US" dirty="0"/>
              <a:t>Four-column with subheading and subtitle layout </a:t>
            </a:r>
          </a:p>
        </p:txBody>
      </p:sp>
      <p:sp>
        <p:nvSpPr>
          <p:cNvPr id="3" name="Text Placeholder 2">
            <a:extLst>
              <a:ext uri="{FF2B5EF4-FFF2-40B4-BE49-F238E27FC236}">
                <a16:creationId xmlns:a16="http://schemas.microsoft.com/office/drawing/2014/main" id="{BC1CA65A-3F20-4CCD-AE7B-297E975BC0E8}"/>
              </a:ext>
            </a:extLst>
          </p:cNvPr>
          <p:cNvSpPr>
            <a:spLocks noGrp="1"/>
          </p:cNvSpPr>
          <p:nvPr>
            <p:ph type="body" idx="1" hasCustomPrompt="1"/>
          </p:nvPr>
        </p:nvSpPr>
        <p:spPr>
          <a:xfrm>
            <a:off x="609599" y="2182302"/>
            <a:ext cx="2377440" cy="369332"/>
          </a:xfrm>
        </p:spPr>
        <p:txBody>
          <a:bodyPr anchor="t"/>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heading here</a:t>
            </a:r>
          </a:p>
        </p:txBody>
      </p:sp>
      <p:sp>
        <p:nvSpPr>
          <p:cNvPr id="4" name="Content Placeholder 3">
            <a:extLst>
              <a:ext uri="{FF2B5EF4-FFF2-40B4-BE49-F238E27FC236}">
                <a16:creationId xmlns:a16="http://schemas.microsoft.com/office/drawing/2014/main" id="{1DBED614-1324-4FC8-94DC-2BB58446A188}"/>
              </a:ext>
            </a:extLst>
          </p:cNvPr>
          <p:cNvSpPr>
            <a:spLocks noGrp="1"/>
          </p:cNvSpPr>
          <p:nvPr>
            <p:ph sz="half" idx="2" hasCustomPrompt="1"/>
          </p:nvPr>
        </p:nvSpPr>
        <p:spPr>
          <a:xfrm>
            <a:off x="609598" y="2580208"/>
            <a:ext cx="2377440" cy="984885"/>
          </a:xfrm>
        </p:spPr>
        <p:txBody>
          <a:bodyPr/>
          <a:lstStyle>
            <a:lvl1pPr marL="0" indent="0">
              <a:lnSpc>
                <a:spcPct val="100000"/>
              </a:lnSpc>
              <a:spcAft>
                <a:spcPts val="600"/>
              </a:spcAft>
              <a:buNone/>
              <a:defRPr sz="1600"/>
            </a:lvl1pPr>
            <a:lvl2pPr marL="285750" indent="0">
              <a:lnSpc>
                <a:spcPct val="100000"/>
              </a:lnSpc>
              <a:spcAft>
                <a:spcPts val="600"/>
              </a:spcAft>
              <a:buNone/>
              <a:defRPr sz="1600"/>
            </a:lvl2pPr>
            <a:lvl3pPr marL="628650" indent="0">
              <a:lnSpc>
                <a:spcPct val="100000"/>
              </a:lnSpc>
              <a:spcAft>
                <a:spcPts val="600"/>
              </a:spcAft>
              <a:buNone/>
              <a:defRPr sz="1600"/>
            </a:lvl3pPr>
            <a:lvl4pPr marL="858838" indent="0">
              <a:buNone/>
              <a:defRPr sz="1200"/>
            </a:lvl4pPr>
            <a:lvl5pPr marL="1030288" indent="0">
              <a:buNone/>
              <a:defRPr sz="1200"/>
            </a:lvl5pPr>
          </a:lstStyle>
          <a:p>
            <a:pPr lvl="0"/>
            <a:r>
              <a:rPr lang="en-US" dirty="0"/>
              <a:t>Enter text</a:t>
            </a:r>
          </a:p>
          <a:p>
            <a:pPr lvl="1"/>
            <a:r>
              <a:rPr lang="en-US" dirty="0"/>
              <a:t>Second level</a:t>
            </a:r>
          </a:p>
          <a:p>
            <a:pPr lvl="2"/>
            <a:r>
              <a:rPr lang="en-US" dirty="0"/>
              <a:t>Third level</a:t>
            </a:r>
          </a:p>
        </p:txBody>
      </p:sp>
      <p:sp>
        <p:nvSpPr>
          <p:cNvPr id="5" name="Text Placeholder 4">
            <a:extLst>
              <a:ext uri="{FF2B5EF4-FFF2-40B4-BE49-F238E27FC236}">
                <a16:creationId xmlns:a16="http://schemas.microsoft.com/office/drawing/2014/main" id="{7BCE1A54-1330-4A91-B63D-5CFA63F9FFDF}"/>
              </a:ext>
            </a:extLst>
          </p:cNvPr>
          <p:cNvSpPr>
            <a:spLocks noGrp="1"/>
          </p:cNvSpPr>
          <p:nvPr>
            <p:ph type="body" sz="quarter" idx="3" hasCustomPrompt="1"/>
          </p:nvPr>
        </p:nvSpPr>
        <p:spPr>
          <a:xfrm>
            <a:off x="3474719" y="2182302"/>
            <a:ext cx="2377440" cy="369332"/>
          </a:xfrm>
        </p:spPr>
        <p:txBody>
          <a:bodyPr anchor="t"/>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heading here</a:t>
            </a:r>
          </a:p>
        </p:txBody>
      </p:sp>
      <p:sp>
        <p:nvSpPr>
          <p:cNvPr id="6" name="Content Placeholder 5">
            <a:extLst>
              <a:ext uri="{FF2B5EF4-FFF2-40B4-BE49-F238E27FC236}">
                <a16:creationId xmlns:a16="http://schemas.microsoft.com/office/drawing/2014/main" id="{8249DC76-96C3-408F-9627-4D642BE1BDD7}"/>
              </a:ext>
            </a:extLst>
          </p:cNvPr>
          <p:cNvSpPr>
            <a:spLocks noGrp="1"/>
          </p:cNvSpPr>
          <p:nvPr>
            <p:ph sz="quarter" idx="4" hasCustomPrompt="1"/>
          </p:nvPr>
        </p:nvSpPr>
        <p:spPr>
          <a:xfrm>
            <a:off x="3474719" y="2580208"/>
            <a:ext cx="2377440" cy="984885"/>
          </a:xfrm>
        </p:spPr>
        <p:txBody>
          <a:bodyPr/>
          <a:lstStyle>
            <a:lvl1pPr marL="0" indent="0">
              <a:lnSpc>
                <a:spcPct val="100000"/>
              </a:lnSpc>
              <a:spcAft>
                <a:spcPts val="600"/>
              </a:spcAft>
              <a:buNone/>
              <a:defRPr sz="1600"/>
            </a:lvl1pPr>
            <a:lvl2pPr marL="285750" indent="0">
              <a:lnSpc>
                <a:spcPct val="100000"/>
              </a:lnSpc>
              <a:spcAft>
                <a:spcPts val="600"/>
              </a:spcAft>
              <a:buNone/>
              <a:defRPr sz="1600"/>
            </a:lvl2pPr>
            <a:lvl3pPr marL="628650" indent="0">
              <a:lnSpc>
                <a:spcPct val="100000"/>
              </a:lnSpc>
              <a:spcAft>
                <a:spcPts val="600"/>
              </a:spcAft>
              <a:buNone/>
              <a:defRPr sz="1600"/>
            </a:lvl3pPr>
            <a:lvl4pPr marL="858838" indent="0">
              <a:buNone/>
              <a:defRPr sz="1200"/>
            </a:lvl4pPr>
            <a:lvl5pPr marL="1030288" indent="0">
              <a:buNone/>
              <a:defRPr sz="1200"/>
            </a:lvl5pPr>
          </a:lstStyle>
          <a:p>
            <a:pPr lvl="0"/>
            <a:r>
              <a:rPr lang="en-US" dirty="0"/>
              <a:t>Enter text</a:t>
            </a:r>
          </a:p>
          <a:p>
            <a:pPr lvl="1"/>
            <a:r>
              <a:rPr lang="en-US" dirty="0"/>
              <a:t>Second level</a:t>
            </a:r>
          </a:p>
          <a:p>
            <a:pPr lvl="2"/>
            <a:r>
              <a:rPr lang="en-US" dirty="0"/>
              <a:t>Third level</a:t>
            </a:r>
          </a:p>
        </p:txBody>
      </p:sp>
      <p:sp>
        <p:nvSpPr>
          <p:cNvPr id="7" name="Text Placeholder 4">
            <a:extLst>
              <a:ext uri="{FF2B5EF4-FFF2-40B4-BE49-F238E27FC236}">
                <a16:creationId xmlns:a16="http://schemas.microsoft.com/office/drawing/2014/main" id="{EB7A6272-EB3F-49FE-8293-213DA74B26E7}"/>
              </a:ext>
            </a:extLst>
          </p:cNvPr>
          <p:cNvSpPr>
            <a:spLocks noGrp="1"/>
          </p:cNvSpPr>
          <p:nvPr>
            <p:ph type="body" sz="quarter" idx="10" hasCustomPrompt="1"/>
          </p:nvPr>
        </p:nvSpPr>
        <p:spPr>
          <a:xfrm>
            <a:off x="6339839" y="2182302"/>
            <a:ext cx="2377440" cy="369332"/>
          </a:xfrm>
        </p:spPr>
        <p:txBody>
          <a:bodyPr anchor="t"/>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heading here</a:t>
            </a:r>
          </a:p>
        </p:txBody>
      </p:sp>
      <p:sp>
        <p:nvSpPr>
          <p:cNvPr id="8" name="Content Placeholder 5">
            <a:extLst>
              <a:ext uri="{FF2B5EF4-FFF2-40B4-BE49-F238E27FC236}">
                <a16:creationId xmlns:a16="http://schemas.microsoft.com/office/drawing/2014/main" id="{A4C7D216-B044-4089-8FA7-0E2598881E88}"/>
              </a:ext>
            </a:extLst>
          </p:cNvPr>
          <p:cNvSpPr>
            <a:spLocks noGrp="1"/>
          </p:cNvSpPr>
          <p:nvPr>
            <p:ph sz="quarter" idx="11" hasCustomPrompt="1"/>
          </p:nvPr>
        </p:nvSpPr>
        <p:spPr>
          <a:xfrm>
            <a:off x="6339840" y="2580208"/>
            <a:ext cx="2377440" cy="984885"/>
          </a:xfrm>
        </p:spPr>
        <p:txBody>
          <a:bodyPr/>
          <a:lstStyle>
            <a:lvl1pPr marL="0" indent="0">
              <a:lnSpc>
                <a:spcPct val="100000"/>
              </a:lnSpc>
              <a:spcAft>
                <a:spcPts val="600"/>
              </a:spcAft>
              <a:buNone/>
              <a:defRPr sz="1600"/>
            </a:lvl1pPr>
            <a:lvl2pPr marL="285750" indent="0">
              <a:lnSpc>
                <a:spcPct val="100000"/>
              </a:lnSpc>
              <a:spcAft>
                <a:spcPts val="600"/>
              </a:spcAft>
              <a:buNone/>
              <a:defRPr sz="1600"/>
            </a:lvl2pPr>
            <a:lvl3pPr marL="628650" indent="0">
              <a:lnSpc>
                <a:spcPct val="100000"/>
              </a:lnSpc>
              <a:spcAft>
                <a:spcPts val="600"/>
              </a:spcAft>
              <a:buNone/>
              <a:defRPr sz="1600"/>
            </a:lvl3pPr>
            <a:lvl4pPr marL="858838" indent="0">
              <a:buNone/>
              <a:defRPr sz="1200"/>
            </a:lvl4pPr>
            <a:lvl5pPr marL="1030288" indent="0">
              <a:buNone/>
              <a:defRPr sz="1200"/>
            </a:lvl5pPr>
          </a:lstStyle>
          <a:p>
            <a:pPr lvl="0"/>
            <a:r>
              <a:rPr lang="en-US" dirty="0"/>
              <a:t>Enter text</a:t>
            </a:r>
          </a:p>
          <a:p>
            <a:pPr lvl="1"/>
            <a:r>
              <a:rPr lang="en-US" dirty="0"/>
              <a:t>Second level</a:t>
            </a:r>
          </a:p>
          <a:p>
            <a:pPr lvl="2"/>
            <a:r>
              <a:rPr lang="en-US" dirty="0"/>
              <a:t>Third level</a:t>
            </a:r>
          </a:p>
        </p:txBody>
      </p:sp>
      <p:sp>
        <p:nvSpPr>
          <p:cNvPr id="9" name="Text Placeholder 4">
            <a:extLst>
              <a:ext uri="{FF2B5EF4-FFF2-40B4-BE49-F238E27FC236}">
                <a16:creationId xmlns:a16="http://schemas.microsoft.com/office/drawing/2014/main" id="{4A70CBA4-9A7C-4AA6-80BD-DA7E39D565C8}"/>
              </a:ext>
            </a:extLst>
          </p:cNvPr>
          <p:cNvSpPr>
            <a:spLocks noGrp="1"/>
          </p:cNvSpPr>
          <p:nvPr>
            <p:ph type="body" sz="quarter" idx="12" hasCustomPrompt="1"/>
          </p:nvPr>
        </p:nvSpPr>
        <p:spPr>
          <a:xfrm>
            <a:off x="9204960" y="2182302"/>
            <a:ext cx="2377440" cy="369332"/>
          </a:xfrm>
        </p:spPr>
        <p:txBody>
          <a:bodyPr anchor="t"/>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heading here</a:t>
            </a:r>
          </a:p>
        </p:txBody>
      </p:sp>
      <p:sp>
        <p:nvSpPr>
          <p:cNvPr id="10" name="Content Placeholder 5">
            <a:extLst>
              <a:ext uri="{FF2B5EF4-FFF2-40B4-BE49-F238E27FC236}">
                <a16:creationId xmlns:a16="http://schemas.microsoft.com/office/drawing/2014/main" id="{188FFD55-A15C-40BB-919A-289EBCA6F226}"/>
              </a:ext>
            </a:extLst>
          </p:cNvPr>
          <p:cNvSpPr>
            <a:spLocks noGrp="1"/>
          </p:cNvSpPr>
          <p:nvPr>
            <p:ph sz="quarter" idx="13" hasCustomPrompt="1"/>
          </p:nvPr>
        </p:nvSpPr>
        <p:spPr>
          <a:xfrm>
            <a:off x="9204960" y="2580208"/>
            <a:ext cx="2377440" cy="984885"/>
          </a:xfrm>
        </p:spPr>
        <p:txBody>
          <a:bodyPr/>
          <a:lstStyle>
            <a:lvl1pPr marL="0" indent="0">
              <a:lnSpc>
                <a:spcPct val="100000"/>
              </a:lnSpc>
              <a:spcAft>
                <a:spcPts val="600"/>
              </a:spcAft>
              <a:buNone/>
              <a:defRPr sz="1600"/>
            </a:lvl1pPr>
            <a:lvl2pPr marL="285750" indent="0">
              <a:lnSpc>
                <a:spcPct val="100000"/>
              </a:lnSpc>
              <a:spcAft>
                <a:spcPts val="600"/>
              </a:spcAft>
              <a:buNone/>
              <a:defRPr sz="1600"/>
            </a:lvl2pPr>
            <a:lvl3pPr marL="628650" indent="0">
              <a:lnSpc>
                <a:spcPct val="100000"/>
              </a:lnSpc>
              <a:spcAft>
                <a:spcPts val="600"/>
              </a:spcAft>
              <a:buNone/>
              <a:defRPr sz="1600"/>
            </a:lvl3pPr>
            <a:lvl4pPr marL="858838" indent="0">
              <a:buNone/>
              <a:defRPr sz="1200"/>
            </a:lvl4pPr>
            <a:lvl5pPr marL="1030288" indent="0">
              <a:buNone/>
              <a:defRPr sz="1200"/>
            </a:lvl5pPr>
          </a:lstStyle>
          <a:p>
            <a:pPr lvl="0"/>
            <a:r>
              <a:rPr lang="en-US" dirty="0"/>
              <a:t>Enter text</a:t>
            </a:r>
          </a:p>
          <a:p>
            <a:pPr lvl="1"/>
            <a:r>
              <a:rPr lang="en-US" dirty="0"/>
              <a:t>Second level</a:t>
            </a:r>
          </a:p>
          <a:p>
            <a:pPr lvl="2"/>
            <a:r>
              <a:rPr lang="en-US" dirty="0"/>
              <a:t>Third level</a:t>
            </a:r>
          </a:p>
        </p:txBody>
      </p:sp>
      <p:sp>
        <p:nvSpPr>
          <p:cNvPr id="11" name="Date Placeholder 10">
            <a:extLst>
              <a:ext uri="{FF2B5EF4-FFF2-40B4-BE49-F238E27FC236}">
                <a16:creationId xmlns:a16="http://schemas.microsoft.com/office/drawing/2014/main" id="{ADEB3A35-9813-4635-AE9D-3B9F6CA53160}"/>
              </a:ext>
            </a:extLst>
          </p:cNvPr>
          <p:cNvSpPr>
            <a:spLocks noGrp="1"/>
          </p:cNvSpPr>
          <p:nvPr>
            <p:ph type="dt" sz="half" idx="14"/>
          </p:nvPr>
        </p:nvSpPr>
        <p:spPr>
          <a:xfrm>
            <a:off x="838200" y="69532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1EF3D5-2436-9240-B6D0-2048A71FFF33}" type="datetime1">
              <a:rPr lang="en-US" smtClean="0"/>
              <a:pPr/>
              <a:t>6/25/2025</a:t>
            </a:fld>
            <a:endParaRPr lang="en-US"/>
          </a:p>
        </p:txBody>
      </p:sp>
      <p:sp>
        <p:nvSpPr>
          <p:cNvPr id="12" name="Footer Placeholder 11">
            <a:extLst>
              <a:ext uri="{FF2B5EF4-FFF2-40B4-BE49-F238E27FC236}">
                <a16:creationId xmlns:a16="http://schemas.microsoft.com/office/drawing/2014/main" id="{2617FC00-CD62-4B48-80A6-4E68401E9601}"/>
              </a:ext>
            </a:extLst>
          </p:cNvPr>
          <p:cNvSpPr>
            <a:spLocks noGrp="1"/>
          </p:cNvSpPr>
          <p:nvPr>
            <p:ph type="ftr" sz="quarter" idx="15"/>
          </p:nvPr>
        </p:nvSpPr>
        <p:spPr>
          <a:xfrm>
            <a:off x="4038600" y="69532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 name="Slide Number Placeholder 12">
            <a:extLst>
              <a:ext uri="{FF2B5EF4-FFF2-40B4-BE49-F238E27FC236}">
                <a16:creationId xmlns:a16="http://schemas.microsoft.com/office/drawing/2014/main" id="{1F0D3C1B-0D24-4BCA-810C-31D050008A6D}"/>
              </a:ext>
            </a:extLst>
          </p:cNvPr>
          <p:cNvSpPr>
            <a:spLocks noGrp="1"/>
          </p:cNvSpPr>
          <p:nvPr>
            <p:ph type="sldNum" sz="quarter" idx="16"/>
          </p:nvPr>
        </p:nvSpPr>
        <p:spPr/>
        <p:txBody>
          <a:bodyPr/>
          <a:lstStyle/>
          <a:p>
            <a:fld id="{EB4B8DE2-A4E8-46E4-8BBF-D75455EFF32C}" type="slidenum">
              <a:rPr lang="en-US" smtClean="0"/>
              <a:pPr/>
              <a:t>‹#›</a:t>
            </a:fld>
            <a:endParaRPr lang="en-US"/>
          </a:p>
        </p:txBody>
      </p:sp>
      <p:sp>
        <p:nvSpPr>
          <p:cNvPr id="14" name="Text Placeholder 4">
            <a:extLst>
              <a:ext uri="{FF2B5EF4-FFF2-40B4-BE49-F238E27FC236}">
                <a16:creationId xmlns:a16="http://schemas.microsoft.com/office/drawing/2014/main" id="{B8A6E754-7640-E3B4-AF05-6D9173284DB8}"/>
              </a:ext>
            </a:extLst>
          </p:cNvPr>
          <p:cNvSpPr>
            <a:spLocks noGrp="1"/>
          </p:cNvSpPr>
          <p:nvPr>
            <p:ph type="body" sz="quarter" idx="17" hasCustomPrompt="1"/>
          </p:nvPr>
        </p:nvSpPr>
        <p:spPr>
          <a:xfrm>
            <a:off x="609600" y="1436918"/>
            <a:ext cx="10972800" cy="276999"/>
          </a:xfrm>
        </p:spPr>
        <p:txBody>
          <a:bodyPr/>
          <a:lstStyle>
            <a:lvl1pPr marL="0" indent="0">
              <a:lnSpc>
                <a:spcPct val="100000"/>
              </a:lnSpc>
              <a:spcAft>
                <a:spcPts val="300"/>
              </a:spcAft>
              <a:buNone/>
              <a:defRPr sz="1200" b="1" i="0" cap="all" spc="300" baseline="0"/>
            </a:lvl1pPr>
          </a:lstStyle>
          <a:p>
            <a:pPr lvl="0"/>
            <a:r>
              <a:rPr lang="en-US" dirty="0"/>
              <a:t>Enter subtitle</a:t>
            </a:r>
          </a:p>
        </p:txBody>
      </p:sp>
    </p:spTree>
    <p:extLst>
      <p:ext uri="{BB962C8B-B14F-4D97-AF65-F5344CB8AC3E}">
        <p14:creationId xmlns:p14="http://schemas.microsoft.com/office/powerpoint/2010/main" val="2771924822"/>
      </p:ext>
    </p:extLst>
  </p:cSld>
  <p:clrMapOvr>
    <a:masterClrMapping/>
  </p:clrMapOvr>
  <p:extLst>
    <p:ext uri="{DCECCB84-F9BA-43D5-87BE-67443E8EF086}">
      <p15:sldGuideLst xmlns:p15="http://schemas.microsoft.com/office/powerpoint/2012/main">
        <p15:guide id="1" orient="horz" pos="1344">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our-column layout with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D5D51-461F-4BF3-B83C-3319F4FEFF79}"/>
              </a:ext>
            </a:extLst>
          </p:cNvPr>
          <p:cNvSpPr>
            <a:spLocks noGrp="1"/>
          </p:cNvSpPr>
          <p:nvPr>
            <p:ph type="title" hasCustomPrompt="1"/>
          </p:nvPr>
        </p:nvSpPr>
        <p:spPr>
          <a:xfrm>
            <a:off x="609600" y="917577"/>
            <a:ext cx="10972800" cy="535531"/>
          </a:xfrm>
        </p:spPr>
        <p:txBody>
          <a:bodyPr/>
          <a:lstStyle>
            <a:lvl1pPr>
              <a:defRPr/>
            </a:lvl1pPr>
          </a:lstStyle>
          <a:p>
            <a:r>
              <a:rPr lang="en-US" dirty="0"/>
              <a:t>Four-column layout with icons</a:t>
            </a:r>
          </a:p>
        </p:txBody>
      </p:sp>
      <p:sp>
        <p:nvSpPr>
          <p:cNvPr id="3" name="Text Placeholder 2">
            <a:extLst>
              <a:ext uri="{FF2B5EF4-FFF2-40B4-BE49-F238E27FC236}">
                <a16:creationId xmlns:a16="http://schemas.microsoft.com/office/drawing/2014/main" id="{BC1CA65A-3F20-4CCD-AE7B-297E975BC0E8}"/>
              </a:ext>
            </a:extLst>
          </p:cNvPr>
          <p:cNvSpPr>
            <a:spLocks noGrp="1"/>
          </p:cNvSpPr>
          <p:nvPr>
            <p:ph type="body" idx="1" hasCustomPrompt="1"/>
          </p:nvPr>
        </p:nvSpPr>
        <p:spPr>
          <a:xfrm>
            <a:off x="609597" y="3167158"/>
            <a:ext cx="2377439" cy="341632"/>
          </a:xfrm>
        </p:spPr>
        <p:txBody>
          <a:bodyPr anchor="t"/>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heading here</a:t>
            </a:r>
          </a:p>
        </p:txBody>
      </p:sp>
      <p:sp>
        <p:nvSpPr>
          <p:cNvPr id="4" name="Content Placeholder 3">
            <a:extLst>
              <a:ext uri="{FF2B5EF4-FFF2-40B4-BE49-F238E27FC236}">
                <a16:creationId xmlns:a16="http://schemas.microsoft.com/office/drawing/2014/main" id="{1DBED614-1324-4FC8-94DC-2BB58446A188}"/>
              </a:ext>
            </a:extLst>
          </p:cNvPr>
          <p:cNvSpPr>
            <a:spLocks noGrp="1"/>
          </p:cNvSpPr>
          <p:nvPr>
            <p:ph sz="half" idx="2" hasCustomPrompt="1"/>
          </p:nvPr>
        </p:nvSpPr>
        <p:spPr>
          <a:xfrm>
            <a:off x="609598" y="3490991"/>
            <a:ext cx="2377440" cy="984885"/>
          </a:xfrm>
        </p:spPr>
        <p:txBody>
          <a:bodyPr/>
          <a:lstStyle>
            <a:lvl1pPr marL="0" indent="0">
              <a:lnSpc>
                <a:spcPct val="100000"/>
              </a:lnSpc>
              <a:spcAft>
                <a:spcPts val="600"/>
              </a:spcAft>
              <a:buNone/>
              <a:defRPr sz="1600"/>
            </a:lvl1pPr>
            <a:lvl2pPr marL="285750" indent="0">
              <a:lnSpc>
                <a:spcPct val="100000"/>
              </a:lnSpc>
              <a:spcAft>
                <a:spcPts val="600"/>
              </a:spcAft>
              <a:buNone/>
              <a:defRPr sz="1600"/>
            </a:lvl2pPr>
            <a:lvl3pPr marL="628650" indent="0">
              <a:lnSpc>
                <a:spcPct val="100000"/>
              </a:lnSpc>
              <a:spcAft>
                <a:spcPts val="600"/>
              </a:spcAft>
              <a:buNone/>
              <a:defRPr sz="1600"/>
            </a:lvl3pPr>
            <a:lvl4pPr marL="858838" indent="0">
              <a:buNone/>
              <a:defRPr sz="1200"/>
            </a:lvl4pPr>
            <a:lvl5pPr marL="1030288" indent="0">
              <a:buNone/>
              <a:defRPr sz="1200"/>
            </a:lvl5pPr>
          </a:lstStyle>
          <a:p>
            <a:pPr lvl="0"/>
            <a:r>
              <a:rPr lang="en-US" dirty="0"/>
              <a:t>Enter text</a:t>
            </a:r>
          </a:p>
          <a:p>
            <a:pPr lvl="1"/>
            <a:r>
              <a:rPr lang="en-US" dirty="0"/>
              <a:t>Second level</a:t>
            </a:r>
          </a:p>
          <a:p>
            <a:pPr lvl="2"/>
            <a:r>
              <a:rPr lang="en-US" dirty="0"/>
              <a:t>Third level</a:t>
            </a:r>
          </a:p>
        </p:txBody>
      </p:sp>
      <p:sp>
        <p:nvSpPr>
          <p:cNvPr id="5" name="Text Placeholder 4">
            <a:extLst>
              <a:ext uri="{FF2B5EF4-FFF2-40B4-BE49-F238E27FC236}">
                <a16:creationId xmlns:a16="http://schemas.microsoft.com/office/drawing/2014/main" id="{7BCE1A54-1330-4A91-B63D-5CFA63F9FFDF}"/>
              </a:ext>
            </a:extLst>
          </p:cNvPr>
          <p:cNvSpPr>
            <a:spLocks noGrp="1"/>
          </p:cNvSpPr>
          <p:nvPr>
            <p:ph type="body" sz="quarter" idx="3" hasCustomPrompt="1"/>
          </p:nvPr>
        </p:nvSpPr>
        <p:spPr>
          <a:xfrm>
            <a:off x="3474719" y="3166105"/>
            <a:ext cx="2377440" cy="341632"/>
          </a:xfrm>
        </p:spPr>
        <p:txBody>
          <a:bodyPr anchor="t"/>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heading here</a:t>
            </a:r>
          </a:p>
        </p:txBody>
      </p:sp>
      <p:sp>
        <p:nvSpPr>
          <p:cNvPr id="6" name="Content Placeholder 5">
            <a:extLst>
              <a:ext uri="{FF2B5EF4-FFF2-40B4-BE49-F238E27FC236}">
                <a16:creationId xmlns:a16="http://schemas.microsoft.com/office/drawing/2014/main" id="{8249DC76-96C3-408F-9627-4D642BE1BDD7}"/>
              </a:ext>
            </a:extLst>
          </p:cNvPr>
          <p:cNvSpPr>
            <a:spLocks noGrp="1"/>
          </p:cNvSpPr>
          <p:nvPr>
            <p:ph sz="quarter" idx="4" hasCustomPrompt="1"/>
          </p:nvPr>
        </p:nvSpPr>
        <p:spPr>
          <a:xfrm>
            <a:off x="3474719" y="3490991"/>
            <a:ext cx="2377440" cy="984885"/>
          </a:xfrm>
        </p:spPr>
        <p:txBody>
          <a:bodyPr/>
          <a:lstStyle>
            <a:lvl1pPr marL="0" indent="0">
              <a:lnSpc>
                <a:spcPct val="100000"/>
              </a:lnSpc>
              <a:spcAft>
                <a:spcPts val="600"/>
              </a:spcAft>
              <a:buNone/>
              <a:defRPr sz="1600"/>
            </a:lvl1pPr>
            <a:lvl2pPr marL="285750" indent="0">
              <a:lnSpc>
                <a:spcPct val="100000"/>
              </a:lnSpc>
              <a:spcAft>
                <a:spcPts val="600"/>
              </a:spcAft>
              <a:buNone/>
              <a:defRPr sz="1600"/>
            </a:lvl2pPr>
            <a:lvl3pPr marL="628650" indent="0">
              <a:lnSpc>
                <a:spcPct val="100000"/>
              </a:lnSpc>
              <a:spcAft>
                <a:spcPts val="600"/>
              </a:spcAft>
              <a:buNone/>
              <a:defRPr sz="1600"/>
            </a:lvl3pPr>
            <a:lvl4pPr marL="858838" indent="0">
              <a:buNone/>
              <a:defRPr sz="1200"/>
            </a:lvl4pPr>
            <a:lvl5pPr marL="1030288" indent="0">
              <a:buNone/>
              <a:defRPr sz="1200"/>
            </a:lvl5pPr>
          </a:lstStyle>
          <a:p>
            <a:pPr lvl="0"/>
            <a:r>
              <a:rPr lang="en-US" dirty="0"/>
              <a:t>Enter text</a:t>
            </a:r>
          </a:p>
          <a:p>
            <a:pPr lvl="1"/>
            <a:r>
              <a:rPr lang="en-US" dirty="0"/>
              <a:t>Second level</a:t>
            </a:r>
          </a:p>
          <a:p>
            <a:pPr lvl="2"/>
            <a:r>
              <a:rPr lang="en-US" dirty="0"/>
              <a:t>Third level</a:t>
            </a:r>
          </a:p>
        </p:txBody>
      </p:sp>
      <p:sp>
        <p:nvSpPr>
          <p:cNvPr id="7" name="Text Placeholder 4">
            <a:extLst>
              <a:ext uri="{FF2B5EF4-FFF2-40B4-BE49-F238E27FC236}">
                <a16:creationId xmlns:a16="http://schemas.microsoft.com/office/drawing/2014/main" id="{EB7A6272-EB3F-49FE-8293-213DA74B26E7}"/>
              </a:ext>
            </a:extLst>
          </p:cNvPr>
          <p:cNvSpPr>
            <a:spLocks noGrp="1"/>
          </p:cNvSpPr>
          <p:nvPr>
            <p:ph type="body" sz="quarter" idx="10" hasCustomPrompt="1"/>
          </p:nvPr>
        </p:nvSpPr>
        <p:spPr>
          <a:xfrm>
            <a:off x="6339839" y="3166105"/>
            <a:ext cx="2377440" cy="341632"/>
          </a:xfrm>
        </p:spPr>
        <p:txBody>
          <a:bodyPr anchor="t"/>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heading here</a:t>
            </a:r>
          </a:p>
        </p:txBody>
      </p:sp>
      <p:sp>
        <p:nvSpPr>
          <p:cNvPr id="8" name="Content Placeholder 5">
            <a:extLst>
              <a:ext uri="{FF2B5EF4-FFF2-40B4-BE49-F238E27FC236}">
                <a16:creationId xmlns:a16="http://schemas.microsoft.com/office/drawing/2014/main" id="{A4C7D216-B044-4089-8FA7-0E2598881E88}"/>
              </a:ext>
            </a:extLst>
          </p:cNvPr>
          <p:cNvSpPr>
            <a:spLocks noGrp="1"/>
          </p:cNvSpPr>
          <p:nvPr>
            <p:ph sz="quarter" idx="11" hasCustomPrompt="1"/>
          </p:nvPr>
        </p:nvSpPr>
        <p:spPr>
          <a:xfrm>
            <a:off x="6339840" y="3490991"/>
            <a:ext cx="2377440" cy="984885"/>
          </a:xfrm>
        </p:spPr>
        <p:txBody>
          <a:bodyPr/>
          <a:lstStyle>
            <a:lvl1pPr marL="0" indent="0">
              <a:lnSpc>
                <a:spcPct val="100000"/>
              </a:lnSpc>
              <a:spcAft>
                <a:spcPts val="600"/>
              </a:spcAft>
              <a:buNone/>
              <a:defRPr sz="1600"/>
            </a:lvl1pPr>
            <a:lvl2pPr marL="285750" indent="0">
              <a:lnSpc>
                <a:spcPct val="100000"/>
              </a:lnSpc>
              <a:spcAft>
                <a:spcPts val="600"/>
              </a:spcAft>
              <a:buNone/>
              <a:defRPr sz="1600"/>
            </a:lvl2pPr>
            <a:lvl3pPr marL="628650" indent="0">
              <a:lnSpc>
                <a:spcPct val="100000"/>
              </a:lnSpc>
              <a:spcAft>
                <a:spcPts val="600"/>
              </a:spcAft>
              <a:buNone/>
              <a:defRPr sz="1600"/>
            </a:lvl3pPr>
            <a:lvl4pPr marL="858838" indent="0">
              <a:buNone/>
              <a:defRPr sz="1200"/>
            </a:lvl4pPr>
            <a:lvl5pPr marL="1030288" indent="0">
              <a:buNone/>
              <a:defRPr sz="1200"/>
            </a:lvl5pPr>
          </a:lstStyle>
          <a:p>
            <a:pPr lvl="0"/>
            <a:r>
              <a:rPr lang="en-US" dirty="0"/>
              <a:t>Enter text</a:t>
            </a:r>
          </a:p>
          <a:p>
            <a:pPr lvl="1"/>
            <a:r>
              <a:rPr lang="en-US" dirty="0"/>
              <a:t>Second level</a:t>
            </a:r>
          </a:p>
          <a:p>
            <a:pPr lvl="2"/>
            <a:r>
              <a:rPr lang="en-US" dirty="0"/>
              <a:t>Third level</a:t>
            </a:r>
          </a:p>
        </p:txBody>
      </p:sp>
      <p:sp>
        <p:nvSpPr>
          <p:cNvPr id="9" name="Text Placeholder 4">
            <a:extLst>
              <a:ext uri="{FF2B5EF4-FFF2-40B4-BE49-F238E27FC236}">
                <a16:creationId xmlns:a16="http://schemas.microsoft.com/office/drawing/2014/main" id="{4A70CBA4-9A7C-4AA6-80BD-DA7E39D565C8}"/>
              </a:ext>
            </a:extLst>
          </p:cNvPr>
          <p:cNvSpPr>
            <a:spLocks noGrp="1"/>
          </p:cNvSpPr>
          <p:nvPr>
            <p:ph type="body" sz="quarter" idx="12" hasCustomPrompt="1"/>
          </p:nvPr>
        </p:nvSpPr>
        <p:spPr>
          <a:xfrm>
            <a:off x="9204960" y="3166105"/>
            <a:ext cx="2377440" cy="341632"/>
          </a:xfrm>
        </p:spPr>
        <p:txBody>
          <a:bodyPr anchor="t"/>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heading here</a:t>
            </a:r>
          </a:p>
        </p:txBody>
      </p:sp>
      <p:sp>
        <p:nvSpPr>
          <p:cNvPr id="10" name="Content Placeholder 5">
            <a:extLst>
              <a:ext uri="{FF2B5EF4-FFF2-40B4-BE49-F238E27FC236}">
                <a16:creationId xmlns:a16="http://schemas.microsoft.com/office/drawing/2014/main" id="{188FFD55-A15C-40BB-919A-289EBCA6F226}"/>
              </a:ext>
            </a:extLst>
          </p:cNvPr>
          <p:cNvSpPr>
            <a:spLocks noGrp="1"/>
          </p:cNvSpPr>
          <p:nvPr>
            <p:ph sz="quarter" idx="13" hasCustomPrompt="1"/>
          </p:nvPr>
        </p:nvSpPr>
        <p:spPr>
          <a:xfrm>
            <a:off x="9204960" y="3490991"/>
            <a:ext cx="2377440" cy="984885"/>
          </a:xfrm>
        </p:spPr>
        <p:txBody>
          <a:bodyPr/>
          <a:lstStyle>
            <a:lvl1pPr marL="0" indent="0">
              <a:lnSpc>
                <a:spcPct val="100000"/>
              </a:lnSpc>
              <a:spcAft>
                <a:spcPts val="600"/>
              </a:spcAft>
              <a:buNone/>
              <a:defRPr sz="1600"/>
            </a:lvl1pPr>
            <a:lvl2pPr marL="285750" indent="0">
              <a:lnSpc>
                <a:spcPct val="100000"/>
              </a:lnSpc>
              <a:spcAft>
                <a:spcPts val="600"/>
              </a:spcAft>
              <a:buNone/>
              <a:defRPr sz="1600"/>
            </a:lvl2pPr>
            <a:lvl3pPr marL="628650" indent="0">
              <a:lnSpc>
                <a:spcPct val="100000"/>
              </a:lnSpc>
              <a:spcAft>
                <a:spcPts val="600"/>
              </a:spcAft>
              <a:buNone/>
              <a:defRPr sz="1600"/>
            </a:lvl3pPr>
            <a:lvl4pPr marL="858838" indent="0">
              <a:buNone/>
              <a:defRPr sz="1200"/>
            </a:lvl4pPr>
            <a:lvl5pPr marL="1030288" indent="0">
              <a:buNone/>
              <a:defRPr sz="1200"/>
            </a:lvl5pPr>
          </a:lstStyle>
          <a:p>
            <a:pPr lvl="0"/>
            <a:r>
              <a:rPr lang="en-US" dirty="0"/>
              <a:t>Enter text</a:t>
            </a:r>
          </a:p>
          <a:p>
            <a:pPr lvl="1"/>
            <a:r>
              <a:rPr lang="en-US" dirty="0"/>
              <a:t>Second level</a:t>
            </a:r>
          </a:p>
          <a:p>
            <a:pPr lvl="2"/>
            <a:r>
              <a:rPr lang="en-US" dirty="0"/>
              <a:t>Third level</a:t>
            </a:r>
          </a:p>
        </p:txBody>
      </p:sp>
      <p:sp>
        <p:nvSpPr>
          <p:cNvPr id="11" name="Date Placeholder 10">
            <a:extLst>
              <a:ext uri="{FF2B5EF4-FFF2-40B4-BE49-F238E27FC236}">
                <a16:creationId xmlns:a16="http://schemas.microsoft.com/office/drawing/2014/main" id="{ADEB3A35-9813-4635-AE9D-3B9F6CA53160}"/>
              </a:ext>
            </a:extLst>
          </p:cNvPr>
          <p:cNvSpPr>
            <a:spLocks noGrp="1"/>
          </p:cNvSpPr>
          <p:nvPr>
            <p:ph type="dt" sz="half" idx="14"/>
          </p:nvPr>
        </p:nvSpPr>
        <p:spPr>
          <a:xfrm>
            <a:off x="838200" y="69532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1EF3D5-2436-9240-B6D0-2048A71FFF33}" type="datetime1">
              <a:rPr lang="en-US" smtClean="0"/>
              <a:pPr/>
              <a:t>6/25/2025</a:t>
            </a:fld>
            <a:endParaRPr lang="en-US"/>
          </a:p>
        </p:txBody>
      </p:sp>
      <p:sp>
        <p:nvSpPr>
          <p:cNvPr id="12" name="Footer Placeholder 11">
            <a:extLst>
              <a:ext uri="{FF2B5EF4-FFF2-40B4-BE49-F238E27FC236}">
                <a16:creationId xmlns:a16="http://schemas.microsoft.com/office/drawing/2014/main" id="{2617FC00-CD62-4B48-80A6-4E68401E9601}"/>
              </a:ext>
            </a:extLst>
          </p:cNvPr>
          <p:cNvSpPr>
            <a:spLocks noGrp="1"/>
          </p:cNvSpPr>
          <p:nvPr>
            <p:ph type="ftr" sz="quarter" idx="15"/>
          </p:nvPr>
        </p:nvSpPr>
        <p:spPr>
          <a:xfrm>
            <a:off x="4038600" y="69532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 name="Slide Number Placeholder 12">
            <a:extLst>
              <a:ext uri="{FF2B5EF4-FFF2-40B4-BE49-F238E27FC236}">
                <a16:creationId xmlns:a16="http://schemas.microsoft.com/office/drawing/2014/main" id="{1F0D3C1B-0D24-4BCA-810C-31D050008A6D}"/>
              </a:ext>
            </a:extLst>
          </p:cNvPr>
          <p:cNvSpPr>
            <a:spLocks noGrp="1"/>
          </p:cNvSpPr>
          <p:nvPr>
            <p:ph type="sldNum" sz="quarter" idx="16"/>
          </p:nvPr>
        </p:nvSpPr>
        <p:spPr/>
        <p:txBody>
          <a:bodyPr/>
          <a:lstStyle/>
          <a:p>
            <a:fld id="{EB4B8DE2-A4E8-46E4-8BBF-D75455EFF32C}" type="slidenum">
              <a:rPr lang="en-US" smtClean="0"/>
              <a:pPr/>
              <a:t>‹#›</a:t>
            </a:fld>
            <a:endParaRPr lang="en-US"/>
          </a:p>
        </p:txBody>
      </p:sp>
      <p:sp>
        <p:nvSpPr>
          <p:cNvPr id="21" name="Content Placeholder 16">
            <a:extLst>
              <a:ext uri="{FF2B5EF4-FFF2-40B4-BE49-F238E27FC236}">
                <a16:creationId xmlns:a16="http://schemas.microsoft.com/office/drawing/2014/main" id="{90954B17-D96B-2436-063D-5DE1B08DE6E6}"/>
              </a:ext>
            </a:extLst>
          </p:cNvPr>
          <p:cNvSpPr>
            <a:spLocks noGrp="1"/>
          </p:cNvSpPr>
          <p:nvPr>
            <p:ph sz="quarter" idx="25" hasCustomPrompt="1"/>
          </p:nvPr>
        </p:nvSpPr>
        <p:spPr>
          <a:xfrm>
            <a:off x="1283718" y="2136827"/>
            <a:ext cx="1022386" cy="817351"/>
          </a:xfrm>
        </p:spPr>
        <p:txBody>
          <a:bodyPr/>
          <a:lstStyle>
            <a:lvl1pPr marL="0" indent="0">
              <a:buNone/>
              <a:defRPr sz="1200"/>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icon</a:t>
            </a:r>
          </a:p>
        </p:txBody>
      </p:sp>
      <p:sp>
        <p:nvSpPr>
          <p:cNvPr id="22" name="Content Placeholder 16">
            <a:extLst>
              <a:ext uri="{FF2B5EF4-FFF2-40B4-BE49-F238E27FC236}">
                <a16:creationId xmlns:a16="http://schemas.microsoft.com/office/drawing/2014/main" id="{285DB09B-EBA6-BEF0-1E78-DE04A7F538E0}"/>
              </a:ext>
            </a:extLst>
          </p:cNvPr>
          <p:cNvSpPr>
            <a:spLocks noGrp="1"/>
          </p:cNvSpPr>
          <p:nvPr>
            <p:ph sz="quarter" idx="26" hasCustomPrompt="1"/>
          </p:nvPr>
        </p:nvSpPr>
        <p:spPr>
          <a:xfrm>
            <a:off x="4148841" y="2136827"/>
            <a:ext cx="1022386" cy="817351"/>
          </a:xfrm>
        </p:spPr>
        <p:txBody>
          <a:bodyPr/>
          <a:lstStyle>
            <a:lvl1pPr marL="0" indent="0">
              <a:buNone/>
              <a:defRPr sz="1200"/>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icon</a:t>
            </a:r>
          </a:p>
        </p:txBody>
      </p:sp>
      <p:sp>
        <p:nvSpPr>
          <p:cNvPr id="23" name="Content Placeholder 16">
            <a:extLst>
              <a:ext uri="{FF2B5EF4-FFF2-40B4-BE49-F238E27FC236}">
                <a16:creationId xmlns:a16="http://schemas.microsoft.com/office/drawing/2014/main" id="{95310C88-344E-CB26-752A-A2C0F0DAC0F1}"/>
              </a:ext>
            </a:extLst>
          </p:cNvPr>
          <p:cNvSpPr>
            <a:spLocks noGrp="1"/>
          </p:cNvSpPr>
          <p:nvPr>
            <p:ph sz="quarter" idx="27" hasCustomPrompt="1"/>
          </p:nvPr>
        </p:nvSpPr>
        <p:spPr>
          <a:xfrm>
            <a:off x="7017365" y="2136826"/>
            <a:ext cx="1022386" cy="817351"/>
          </a:xfrm>
        </p:spPr>
        <p:txBody>
          <a:bodyPr/>
          <a:lstStyle>
            <a:lvl1pPr marL="0" indent="0">
              <a:buNone/>
              <a:defRPr sz="1200"/>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icon</a:t>
            </a:r>
          </a:p>
        </p:txBody>
      </p:sp>
      <p:sp>
        <p:nvSpPr>
          <p:cNvPr id="24" name="Content Placeholder 16">
            <a:extLst>
              <a:ext uri="{FF2B5EF4-FFF2-40B4-BE49-F238E27FC236}">
                <a16:creationId xmlns:a16="http://schemas.microsoft.com/office/drawing/2014/main" id="{84D86FB7-25F1-A6B6-5143-25041216FA63}"/>
              </a:ext>
            </a:extLst>
          </p:cNvPr>
          <p:cNvSpPr>
            <a:spLocks noGrp="1"/>
          </p:cNvSpPr>
          <p:nvPr>
            <p:ph sz="quarter" idx="28" hasCustomPrompt="1"/>
          </p:nvPr>
        </p:nvSpPr>
        <p:spPr>
          <a:xfrm>
            <a:off x="9885896" y="2136826"/>
            <a:ext cx="1022386" cy="817351"/>
          </a:xfrm>
        </p:spPr>
        <p:txBody>
          <a:bodyPr/>
          <a:lstStyle>
            <a:lvl1pPr marL="0" indent="0">
              <a:buNone/>
              <a:defRPr sz="1200"/>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icon</a:t>
            </a:r>
          </a:p>
        </p:txBody>
      </p:sp>
    </p:spTree>
    <p:extLst>
      <p:ext uri="{BB962C8B-B14F-4D97-AF65-F5344CB8AC3E}">
        <p14:creationId xmlns:p14="http://schemas.microsoft.com/office/powerpoint/2010/main" val="2677038406"/>
      </p:ext>
    </p:extLst>
  </p:cSld>
  <p:clrMapOvr>
    <a:masterClrMapping/>
  </p:clrMapOvr>
  <p:extLst>
    <p:ext uri="{DCECCB84-F9BA-43D5-87BE-67443E8EF086}">
      <p15:sldGuideLst xmlns:p15="http://schemas.microsoft.com/office/powerpoint/2012/main">
        <p15:guide id="1" orient="horz" pos="134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Color set 3 - block comp 2s">
    <p:bg>
      <p:bgRef idx="1001">
        <a:schemeClr val="bg2"/>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1DD098-1948-AEE8-9789-45887A0FAE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787"/>
            <a:ext cx="12191997" cy="6857998"/>
          </a:xfrm>
          <a:prstGeom prst="rect">
            <a:avLst/>
          </a:prstGeom>
        </p:spPr>
      </p:pic>
      <p:sp>
        <p:nvSpPr>
          <p:cNvPr id="14" name="Title 1">
            <a:extLst>
              <a:ext uri="{FF2B5EF4-FFF2-40B4-BE49-F238E27FC236}">
                <a16:creationId xmlns:a16="http://schemas.microsoft.com/office/drawing/2014/main" id="{9B8DE4AC-AB45-8A42-A9DB-9A2F5C33BEF7}"/>
              </a:ext>
            </a:extLst>
          </p:cNvPr>
          <p:cNvSpPr>
            <a:spLocks noGrp="1"/>
          </p:cNvSpPr>
          <p:nvPr>
            <p:ph type="ctrTitle" hasCustomPrompt="1"/>
          </p:nvPr>
        </p:nvSpPr>
        <p:spPr>
          <a:xfrm>
            <a:off x="609599" y="2126159"/>
            <a:ext cx="6337854" cy="757130"/>
          </a:xfrm>
        </p:spPr>
        <p:txBody>
          <a:bodyPr wrap="square" anchor="t" anchorCtr="0"/>
          <a:lstStyle>
            <a:lvl1pPr algn="l">
              <a:defRPr sz="4800">
                <a:solidFill>
                  <a:schemeClr val="tx1"/>
                </a:solidFill>
              </a:defRPr>
            </a:lvl1pPr>
          </a:lstStyle>
          <a:p>
            <a:r>
              <a:rPr lang="en-US" dirty="0"/>
              <a:t>Enter title</a:t>
            </a:r>
          </a:p>
        </p:txBody>
      </p:sp>
      <p:sp>
        <p:nvSpPr>
          <p:cNvPr id="15" name="Subtitle 2">
            <a:extLst>
              <a:ext uri="{FF2B5EF4-FFF2-40B4-BE49-F238E27FC236}">
                <a16:creationId xmlns:a16="http://schemas.microsoft.com/office/drawing/2014/main" id="{C5D3C39E-991A-7C43-B950-F707ACD43B61}"/>
              </a:ext>
            </a:extLst>
          </p:cNvPr>
          <p:cNvSpPr>
            <a:spLocks noGrp="1"/>
          </p:cNvSpPr>
          <p:nvPr>
            <p:ph type="subTitle" idx="1" hasCustomPrompt="1"/>
          </p:nvPr>
        </p:nvSpPr>
        <p:spPr>
          <a:xfrm>
            <a:off x="609598" y="2906719"/>
            <a:ext cx="6337853" cy="535531"/>
          </a:xfrm>
        </p:spPr>
        <p:txBody>
          <a:bodyPr wrap="square"/>
          <a:lstStyle>
            <a:lvl1pPr marL="0" indent="0" algn="l">
              <a:spcAft>
                <a:spcPts val="0"/>
              </a:spcAft>
              <a:buFont typeface="Arial" panose="020B0604020202020204" pitchFamily="34" charset="0"/>
              <a:buNone/>
              <a:defRPr sz="3200" b="0" i="0" cap="none" spc="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subtitle</a:t>
            </a:r>
          </a:p>
        </p:txBody>
      </p:sp>
      <p:sp>
        <p:nvSpPr>
          <p:cNvPr id="10" name="Text Placeholder 9">
            <a:extLst>
              <a:ext uri="{FF2B5EF4-FFF2-40B4-BE49-F238E27FC236}">
                <a16:creationId xmlns:a16="http://schemas.microsoft.com/office/drawing/2014/main" id="{8235E33B-41A5-4ACB-9AE6-2F3E7CAA4429}"/>
              </a:ext>
            </a:extLst>
          </p:cNvPr>
          <p:cNvSpPr>
            <a:spLocks noGrp="1"/>
          </p:cNvSpPr>
          <p:nvPr>
            <p:ph type="body" sz="quarter" idx="11" hasCustomPrompt="1"/>
          </p:nvPr>
        </p:nvSpPr>
        <p:spPr>
          <a:xfrm>
            <a:off x="609598" y="4349712"/>
            <a:ext cx="3797302" cy="369332"/>
          </a:xfrm>
        </p:spPr>
        <p:txBody>
          <a:bodyPr wrap="square"/>
          <a:lstStyle>
            <a:lvl1pPr marL="0" indent="0">
              <a:spcAft>
                <a:spcPts val="0"/>
              </a:spcAft>
              <a:buNone/>
              <a:defRPr sz="2000" b="0" i="0" cap="none" spc="0" baseline="0">
                <a:solidFill>
                  <a:schemeClr val="tx1"/>
                </a:solidFill>
              </a:defRPr>
            </a:lvl1pPr>
          </a:lstStyle>
          <a:p>
            <a:pPr lvl="0"/>
            <a:r>
              <a:rPr lang="en-US" dirty="0"/>
              <a:t>Speaker name (pronouns)</a:t>
            </a:r>
          </a:p>
        </p:txBody>
      </p:sp>
      <p:sp>
        <p:nvSpPr>
          <p:cNvPr id="12" name="Text Placeholder 11">
            <a:extLst>
              <a:ext uri="{FF2B5EF4-FFF2-40B4-BE49-F238E27FC236}">
                <a16:creationId xmlns:a16="http://schemas.microsoft.com/office/drawing/2014/main" id="{E7D4CE88-F816-4273-A6C0-5D3F9D2E0519}"/>
              </a:ext>
            </a:extLst>
          </p:cNvPr>
          <p:cNvSpPr>
            <a:spLocks noGrp="1"/>
          </p:cNvSpPr>
          <p:nvPr>
            <p:ph type="body" sz="quarter" idx="12" hasCustomPrompt="1"/>
          </p:nvPr>
        </p:nvSpPr>
        <p:spPr>
          <a:xfrm>
            <a:off x="609598" y="4762500"/>
            <a:ext cx="3797302" cy="535531"/>
          </a:xfrm>
        </p:spPr>
        <p:txBody>
          <a:bodyPr wrap="square"/>
          <a:lstStyle>
            <a:lvl1pPr marL="0" indent="0">
              <a:spcAft>
                <a:spcPts val="300"/>
              </a:spcAft>
              <a:buNone/>
              <a:defRPr sz="1600">
                <a:solidFill>
                  <a:schemeClr val="tx1"/>
                </a:solidFill>
              </a:defRPr>
            </a:lvl1pPr>
          </a:lstStyle>
          <a:p>
            <a:pPr lvl="0"/>
            <a:r>
              <a:rPr lang="en-US" dirty="0"/>
              <a:t>Speaker job title</a:t>
            </a:r>
            <a:br>
              <a:rPr lang="en-US" dirty="0"/>
            </a:br>
            <a:r>
              <a:rPr lang="en-US" dirty="0"/>
              <a:t>Speaker company</a:t>
            </a:r>
          </a:p>
        </p:txBody>
      </p:sp>
      <p:pic>
        <p:nvPicPr>
          <p:cNvPr id="16" name="Picture 15">
            <a:extLst>
              <a:ext uri="{FF2B5EF4-FFF2-40B4-BE49-F238E27FC236}">
                <a16:creationId xmlns:a16="http://schemas.microsoft.com/office/drawing/2014/main" id="{AEA01F99-A0DD-4FA2-B3F1-F0949CC8F83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29436" y="522720"/>
            <a:ext cx="3090971" cy="663197"/>
          </a:xfrm>
          <a:prstGeom prst="rect">
            <a:avLst/>
          </a:prstGeom>
        </p:spPr>
      </p:pic>
      <p:sp>
        <p:nvSpPr>
          <p:cNvPr id="2" name="TextBox 1">
            <a:extLst>
              <a:ext uri="{FF2B5EF4-FFF2-40B4-BE49-F238E27FC236}">
                <a16:creationId xmlns:a16="http://schemas.microsoft.com/office/drawing/2014/main" id="{7DBC2519-8DC9-6668-DBC5-6D448D88B460}"/>
              </a:ext>
            </a:extLst>
          </p:cNvPr>
          <p:cNvSpPr txBox="1"/>
          <p:nvPr userDrawn="1"/>
        </p:nvSpPr>
        <p:spPr>
          <a:xfrm>
            <a:off x="504476" y="6389813"/>
            <a:ext cx="3937296" cy="184666"/>
          </a:xfrm>
          <a:prstGeom prst="rect">
            <a:avLst/>
          </a:prstGeom>
          <a:noFill/>
        </p:spPr>
        <p:txBody>
          <a:bodyPr wrap="none" rtlCol="0">
            <a:spAutoFit/>
          </a:bodyPr>
          <a:lstStyle/>
          <a:p>
            <a:pPr algn="l"/>
            <a:r>
              <a:rPr lang="en-US" sz="600" dirty="0">
                <a:solidFill>
                  <a:schemeClr val="tx1"/>
                </a:solidFill>
              </a:rPr>
              <a:t>© </a:t>
            </a:r>
            <a:fld id="{E59B6FD5-3D56-C643-A5C0-5E9DC034BBB5}" type="datetimeyyyy">
              <a:rPr lang="en-US" sz="600" smtClean="0">
                <a:solidFill>
                  <a:schemeClr val="tx1"/>
                </a:solidFill>
              </a:rPr>
              <a:t>2025</a:t>
            </a:fld>
            <a:r>
              <a:rPr lang="en-US" sz="600" dirty="0">
                <a:solidFill>
                  <a:schemeClr val="tx1"/>
                </a:solidFill>
              </a:rPr>
              <a:t>, Amazon Web Services, Inc. or its affiliates. All rights reserved. Amazon Confidential and Trademark.</a:t>
            </a:r>
          </a:p>
        </p:txBody>
      </p:sp>
    </p:spTree>
    <p:extLst>
      <p:ext uri="{BB962C8B-B14F-4D97-AF65-F5344CB8AC3E}">
        <p14:creationId xmlns:p14="http://schemas.microsoft.com/office/powerpoint/2010/main" val="344637839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pos="4464">
          <p15:clr>
            <a:srgbClr val="FBAE40"/>
          </p15:clr>
        </p15:guide>
        <p15:guide id="3" orient="horz" pos="2736">
          <p15:clr>
            <a:srgbClr val="FBAE40"/>
          </p15:clr>
        </p15:guide>
        <p15:guide id="4" orient="horz" pos="1272">
          <p15:clr>
            <a:srgbClr val="FBAE40"/>
          </p15:clr>
        </p15:guide>
        <p15:guide id="5" orient="horz" pos="1728">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our-column layout with icons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D5D51-461F-4BF3-B83C-3319F4FEFF79}"/>
              </a:ext>
            </a:extLst>
          </p:cNvPr>
          <p:cNvSpPr>
            <a:spLocks noGrp="1"/>
          </p:cNvSpPr>
          <p:nvPr>
            <p:ph type="title" hasCustomPrompt="1"/>
          </p:nvPr>
        </p:nvSpPr>
        <p:spPr>
          <a:xfrm>
            <a:off x="609600" y="917577"/>
            <a:ext cx="10972800" cy="535531"/>
          </a:xfrm>
        </p:spPr>
        <p:txBody>
          <a:bodyPr/>
          <a:lstStyle>
            <a:lvl1pPr>
              <a:defRPr/>
            </a:lvl1pPr>
          </a:lstStyle>
          <a:p>
            <a:r>
              <a:rPr lang="en-US" dirty="0"/>
              <a:t>Four-column layout with icons and subtitle</a:t>
            </a:r>
          </a:p>
        </p:txBody>
      </p:sp>
      <p:sp>
        <p:nvSpPr>
          <p:cNvPr id="3" name="Text Placeholder 2">
            <a:extLst>
              <a:ext uri="{FF2B5EF4-FFF2-40B4-BE49-F238E27FC236}">
                <a16:creationId xmlns:a16="http://schemas.microsoft.com/office/drawing/2014/main" id="{BC1CA65A-3F20-4CCD-AE7B-297E975BC0E8}"/>
              </a:ext>
            </a:extLst>
          </p:cNvPr>
          <p:cNvSpPr>
            <a:spLocks noGrp="1"/>
          </p:cNvSpPr>
          <p:nvPr>
            <p:ph type="body" idx="1" hasCustomPrompt="1"/>
          </p:nvPr>
        </p:nvSpPr>
        <p:spPr>
          <a:xfrm>
            <a:off x="609597" y="3168827"/>
            <a:ext cx="2377439" cy="341632"/>
          </a:xfrm>
        </p:spPr>
        <p:txBody>
          <a:bodyPr anchor="t"/>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heading here</a:t>
            </a:r>
          </a:p>
        </p:txBody>
      </p:sp>
      <p:sp>
        <p:nvSpPr>
          <p:cNvPr id="4" name="Content Placeholder 3">
            <a:extLst>
              <a:ext uri="{FF2B5EF4-FFF2-40B4-BE49-F238E27FC236}">
                <a16:creationId xmlns:a16="http://schemas.microsoft.com/office/drawing/2014/main" id="{1DBED614-1324-4FC8-94DC-2BB58446A188}"/>
              </a:ext>
            </a:extLst>
          </p:cNvPr>
          <p:cNvSpPr>
            <a:spLocks noGrp="1"/>
          </p:cNvSpPr>
          <p:nvPr>
            <p:ph sz="half" idx="2" hasCustomPrompt="1"/>
          </p:nvPr>
        </p:nvSpPr>
        <p:spPr>
          <a:xfrm>
            <a:off x="609598" y="3492661"/>
            <a:ext cx="2377440" cy="984885"/>
          </a:xfrm>
        </p:spPr>
        <p:txBody>
          <a:bodyPr/>
          <a:lstStyle>
            <a:lvl1pPr marL="0" indent="0">
              <a:lnSpc>
                <a:spcPct val="100000"/>
              </a:lnSpc>
              <a:spcAft>
                <a:spcPts val="600"/>
              </a:spcAft>
              <a:buNone/>
              <a:defRPr sz="1600"/>
            </a:lvl1pPr>
            <a:lvl2pPr marL="285750" indent="0">
              <a:lnSpc>
                <a:spcPct val="100000"/>
              </a:lnSpc>
              <a:spcAft>
                <a:spcPts val="600"/>
              </a:spcAft>
              <a:buNone/>
              <a:defRPr sz="1600"/>
            </a:lvl2pPr>
            <a:lvl3pPr marL="628650" indent="0">
              <a:lnSpc>
                <a:spcPct val="100000"/>
              </a:lnSpc>
              <a:spcAft>
                <a:spcPts val="600"/>
              </a:spcAft>
              <a:buNone/>
              <a:defRPr sz="1600"/>
            </a:lvl3pPr>
            <a:lvl4pPr marL="858838" indent="0">
              <a:buNone/>
              <a:defRPr sz="1200"/>
            </a:lvl4pPr>
            <a:lvl5pPr marL="1030288" indent="0">
              <a:buNone/>
              <a:defRPr sz="1200"/>
            </a:lvl5pPr>
          </a:lstStyle>
          <a:p>
            <a:pPr lvl="0"/>
            <a:r>
              <a:rPr lang="en-US" dirty="0"/>
              <a:t>Enter text</a:t>
            </a:r>
          </a:p>
          <a:p>
            <a:pPr lvl="1"/>
            <a:r>
              <a:rPr lang="en-US" dirty="0"/>
              <a:t>Second level</a:t>
            </a:r>
          </a:p>
          <a:p>
            <a:pPr lvl="2"/>
            <a:r>
              <a:rPr lang="en-US" dirty="0"/>
              <a:t>Third level</a:t>
            </a:r>
          </a:p>
        </p:txBody>
      </p:sp>
      <p:sp>
        <p:nvSpPr>
          <p:cNvPr id="5" name="Text Placeholder 4">
            <a:extLst>
              <a:ext uri="{FF2B5EF4-FFF2-40B4-BE49-F238E27FC236}">
                <a16:creationId xmlns:a16="http://schemas.microsoft.com/office/drawing/2014/main" id="{7BCE1A54-1330-4A91-B63D-5CFA63F9FFDF}"/>
              </a:ext>
            </a:extLst>
          </p:cNvPr>
          <p:cNvSpPr>
            <a:spLocks noGrp="1"/>
          </p:cNvSpPr>
          <p:nvPr>
            <p:ph type="body" sz="quarter" idx="3" hasCustomPrompt="1"/>
          </p:nvPr>
        </p:nvSpPr>
        <p:spPr>
          <a:xfrm>
            <a:off x="3474719" y="3167774"/>
            <a:ext cx="2377440" cy="341632"/>
          </a:xfrm>
        </p:spPr>
        <p:txBody>
          <a:bodyPr anchor="t"/>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heading here</a:t>
            </a:r>
          </a:p>
        </p:txBody>
      </p:sp>
      <p:sp>
        <p:nvSpPr>
          <p:cNvPr id="6" name="Content Placeholder 5">
            <a:extLst>
              <a:ext uri="{FF2B5EF4-FFF2-40B4-BE49-F238E27FC236}">
                <a16:creationId xmlns:a16="http://schemas.microsoft.com/office/drawing/2014/main" id="{8249DC76-96C3-408F-9627-4D642BE1BDD7}"/>
              </a:ext>
            </a:extLst>
          </p:cNvPr>
          <p:cNvSpPr>
            <a:spLocks noGrp="1"/>
          </p:cNvSpPr>
          <p:nvPr>
            <p:ph sz="quarter" idx="4" hasCustomPrompt="1"/>
          </p:nvPr>
        </p:nvSpPr>
        <p:spPr>
          <a:xfrm>
            <a:off x="3474719" y="3492661"/>
            <a:ext cx="2377440" cy="984885"/>
          </a:xfrm>
        </p:spPr>
        <p:txBody>
          <a:bodyPr/>
          <a:lstStyle>
            <a:lvl1pPr marL="0" indent="0">
              <a:lnSpc>
                <a:spcPct val="100000"/>
              </a:lnSpc>
              <a:spcAft>
                <a:spcPts val="600"/>
              </a:spcAft>
              <a:buNone/>
              <a:defRPr sz="1600"/>
            </a:lvl1pPr>
            <a:lvl2pPr marL="285750" indent="0">
              <a:lnSpc>
                <a:spcPct val="100000"/>
              </a:lnSpc>
              <a:spcAft>
                <a:spcPts val="600"/>
              </a:spcAft>
              <a:buNone/>
              <a:defRPr sz="1600"/>
            </a:lvl2pPr>
            <a:lvl3pPr marL="628650" indent="0">
              <a:lnSpc>
                <a:spcPct val="100000"/>
              </a:lnSpc>
              <a:spcAft>
                <a:spcPts val="600"/>
              </a:spcAft>
              <a:buNone/>
              <a:defRPr sz="1600"/>
            </a:lvl3pPr>
            <a:lvl4pPr marL="858838" indent="0">
              <a:buNone/>
              <a:defRPr sz="1200"/>
            </a:lvl4pPr>
            <a:lvl5pPr marL="1030288" indent="0">
              <a:buNone/>
              <a:defRPr sz="1200"/>
            </a:lvl5pPr>
          </a:lstStyle>
          <a:p>
            <a:pPr lvl="0"/>
            <a:r>
              <a:rPr lang="en-US" dirty="0"/>
              <a:t>Enter text</a:t>
            </a:r>
          </a:p>
          <a:p>
            <a:pPr lvl="1"/>
            <a:r>
              <a:rPr lang="en-US" dirty="0"/>
              <a:t>Second level</a:t>
            </a:r>
          </a:p>
          <a:p>
            <a:pPr lvl="2"/>
            <a:r>
              <a:rPr lang="en-US" dirty="0"/>
              <a:t>Third level</a:t>
            </a:r>
          </a:p>
        </p:txBody>
      </p:sp>
      <p:sp>
        <p:nvSpPr>
          <p:cNvPr id="7" name="Text Placeholder 4">
            <a:extLst>
              <a:ext uri="{FF2B5EF4-FFF2-40B4-BE49-F238E27FC236}">
                <a16:creationId xmlns:a16="http://schemas.microsoft.com/office/drawing/2014/main" id="{EB7A6272-EB3F-49FE-8293-213DA74B26E7}"/>
              </a:ext>
            </a:extLst>
          </p:cNvPr>
          <p:cNvSpPr>
            <a:spLocks noGrp="1"/>
          </p:cNvSpPr>
          <p:nvPr>
            <p:ph type="body" sz="quarter" idx="10" hasCustomPrompt="1"/>
          </p:nvPr>
        </p:nvSpPr>
        <p:spPr>
          <a:xfrm>
            <a:off x="6339839" y="3167774"/>
            <a:ext cx="2377440" cy="341632"/>
          </a:xfrm>
        </p:spPr>
        <p:txBody>
          <a:bodyPr anchor="t"/>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heading here</a:t>
            </a:r>
          </a:p>
        </p:txBody>
      </p:sp>
      <p:sp>
        <p:nvSpPr>
          <p:cNvPr id="8" name="Content Placeholder 5">
            <a:extLst>
              <a:ext uri="{FF2B5EF4-FFF2-40B4-BE49-F238E27FC236}">
                <a16:creationId xmlns:a16="http://schemas.microsoft.com/office/drawing/2014/main" id="{A4C7D216-B044-4089-8FA7-0E2598881E88}"/>
              </a:ext>
            </a:extLst>
          </p:cNvPr>
          <p:cNvSpPr>
            <a:spLocks noGrp="1"/>
          </p:cNvSpPr>
          <p:nvPr>
            <p:ph sz="quarter" idx="11" hasCustomPrompt="1"/>
          </p:nvPr>
        </p:nvSpPr>
        <p:spPr>
          <a:xfrm>
            <a:off x="6339840" y="3492661"/>
            <a:ext cx="2377440" cy="984885"/>
          </a:xfrm>
        </p:spPr>
        <p:txBody>
          <a:bodyPr/>
          <a:lstStyle>
            <a:lvl1pPr marL="0" indent="0">
              <a:lnSpc>
                <a:spcPct val="100000"/>
              </a:lnSpc>
              <a:spcAft>
                <a:spcPts val="600"/>
              </a:spcAft>
              <a:buNone/>
              <a:defRPr sz="1600"/>
            </a:lvl1pPr>
            <a:lvl2pPr marL="285750" indent="0">
              <a:lnSpc>
                <a:spcPct val="100000"/>
              </a:lnSpc>
              <a:spcAft>
                <a:spcPts val="600"/>
              </a:spcAft>
              <a:buNone/>
              <a:defRPr sz="1600"/>
            </a:lvl2pPr>
            <a:lvl3pPr marL="628650" indent="0">
              <a:lnSpc>
                <a:spcPct val="100000"/>
              </a:lnSpc>
              <a:spcAft>
                <a:spcPts val="600"/>
              </a:spcAft>
              <a:buNone/>
              <a:defRPr sz="1600"/>
            </a:lvl3pPr>
            <a:lvl4pPr marL="858838" indent="0">
              <a:buNone/>
              <a:defRPr sz="1200"/>
            </a:lvl4pPr>
            <a:lvl5pPr marL="1030288" indent="0">
              <a:buNone/>
              <a:defRPr sz="1200"/>
            </a:lvl5pPr>
          </a:lstStyle>
          <a:p>
            <a:pPr lvl="0"/>
            <a:r>
              <a:rPr lang="en-US" dirty="0"/>
              <a:t>Enter text</a:t>
            </a:r>
          </a:p>
          <a:p>
            <a:pPr lvl="1"/>
            <a:r>
              <a:rPr lang="en-US" dirty="0"/>
              <a:t>Second level</a:t>
            </a:r>
          </a:p>
          <a:p>
            <a:pPr lvl="2"/>
            <a:r>
              <a:rPr lang="en-US" dirty="0"/>
              <a:t>Third level</a:t>
            </a:r>
          </a:p>
        </p:txBody>
      </p:sp>
      <p:sp>
        <p:nvSpPr>
          <p:cNvPr id="9" name="Text Placeholder 4">
            <a:extLst>
              <a:ext uri="{FF2B5EF4-FFF2-40B4-BE49-F238E27FC236}">
                <a16:creationId xmlns:a16="http://schemas.microsoft.com/office/drawing/2014/main" id="{4A70CBA4-9A7C-4AA6-80BD-DA7E39D565C8}"/>
              </a:ext>
            </a:extLst>
          </p:cNvPr>
          <p:cNvSpPr>
            <a:spLocks noGrp="1"/>
          </p:cNvSpPr>
          <p:nvPr>
            <p:ph type="body" sz="quarter" idx="12" hasCustomPrompt="1"/>
          </p:nvPr>
        </p:nvSpPr>
        <p:spPr>
          <a:xfrm>
            <a:off x="9204960" y="3167774"/>
            <a:ext cx="2377440" cy="341632"/>
          </a:xfrm>
        </p:spPr>
        <p:txBody>
          <a:bodyPr anchor="t"/>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heading here</a:t>
            </a:r>
          </a:p>
        </p:txBody>
      </p:sp>
      <p:sp>
        <p:nvSpPr>
          <p:cNvPr id="10" name="Content Placeholder 5">
            <a:extLst>
              <a:ext uri="{FF2B5EF4-FFF2-40B4-BE49-F238E27FC236}">
                <a16:creationId xmlns:a16="http://schemas.microsoft.com/office/drawing/2014/main" id="{188FFD55-A15C-40BB-919A-289EBCA6F226}"/>
              </a:ext>
            </a:extLst>
          </p:cNvPr>
          <p:cNvSpPr>
            <a:spLocks noGrp="1"/>
          </p:cNvSpPr>
          <p:nvPr>
            <p:ph sz="quarter" idx="13" hasCustomPrompt="1"/>
          </p:nvPr>
        </p:nvSpPr>
        <p:spPr>
          <a:xfrm>
            <a:off x="9204960" y="3492661"/>
            <a:ext cx="2377440" cy="984885"/>
          </a:xfrm>
        </p:spPr>
        <p:txBody>
          <a:bodyPr/>
          <a:lstStyle>
            <a:lvl1pPr marL="0" indent="0">
              <a:lnSpc>
                <a:spcPct val="100000"/>
              </a:lnSpc>
              <a:spcAft>
                <a:spcPts val="600"/>
              </a:spcAft>
              <a:buNone/>
              <a:defRPr sz="1600"/>
            </a:lvl1pPr>
            <a:lvl2pPr marL="285750" indent="0">
              <a:lnSpc>
                <a:spcPct val="100000"/>
              </a:lnSpc>
              <a:spcAft>
                <a:spcPts val="600"/>
              </a:spcAft>
              <a:buNone/>
              <a:defRPr sz="1600"/>
            </a:lvl2pPr>
            <a:lvl3pPr marL="628650" indent="0">
              <a:lnSpc>
                <a:spcPct val="100000"/>
              </a:lnSpc>
              <a:spcAft>
                <a:spcPts val="600"/>
              </a:spcAft>
              <a:buNone/>
              <a:defRPr sz="1600"/>
            </a:lvl3pPr>
            <a:lvl4pPr marL="858838" indent="0">
              <a:buNone/>
              <a:defRPr sz="1200"/>
            </a:lvl4pPr>
            <a:lvl5pPr marL="1030288" indent="0">
              <a:buNone/>
              <a:defRPr sz="1200"/>
            </a:lvl5pPr>
          </a:lstStyle>
          <a:p>
            <a:pPr lvl="0"/>
            <a:r>
              <a:rPr lang="en-US" dirty="0"/>
              <a:t>Enter text</a:t>
            </a:r>
          </a:p>
          <a:p>
            <a:pPr lvl="1"/>
            <a:r>
              <a:rPr lang="en-US" dirty="0"/>
              <a:t>Second level</a:t>
            </a:r>
          </a:p>
          <a:p>
            <a:pPr lvl="2"/>
            <a:r>
              <a:rPr lang="en-US" dirty="0"/>
              <a:t>Third level</a:t>
            </a:r>
          </a:p>
        </p:txBody>
      </p:sp>
      <p:sp>
        <p:nvSpPr>
          <p:cNvPr id="11" name="Date Placeholder 10">
            <a:extLst>
              <a:ext uri="{FF2B5EF4-FFF2-40B4-BE49-F238E27FC236}">
                <a16:creationId xmlns:a16="http://schemas.microsoft.com/office/drawing/2014/main" id="{ADEB3A35-9813-4635-AE9D-3B9F6CA53160}"/>
              </a:ext>
            </a:extLst>
          </p:cNvPr>
          <p:cNvSpPr>
            <a:spLocks noGrp="1"/>
          </p:cNvSpPr>
          <p:nvPr>
            <p:ph type="dt" sz="half" idx="14"/>
          </p:nvPr>
        </p:nvSpPr>
        <p:spPr>
          <a:xfrm>
            <a:off x="838200" y="69532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1EF3D5-2436-9240-B6D0-2048A71FFF33}" type="datetime1">
              <a:rPr lang="en-US" smtClean="0"/>
              <a:pPr/>
              <a:t>6/25/2025</a:t>
            </a:fld>
            <a:endParaRPr lang="en-US"/>
          </a:p>
        </p:txBody>
      </p:sp>
      <p:sp>
        <p:nvSpPr>
          <p:cNvPr id="12" name="Footer Placeholder 11">
            <a:extLst>
              <a:ext uri="{FF2B5EF4-FFF2-40B4-BE49-F238E27FC236}">
                <a16:creationId xmlns:a16="http://schemas.microsoft.com/office/drawing/2014/main" id="{2617FC00-CD62-4B48-80A6-4E68401E9601}"/>
              </a:ext>
            </a:extLst>
          </p:cNvPr>
          <p:cNvSpPr>
            <a:spLocks noGrp="1"/>
          </p:cNvSpPr>
          <p:nvPr>
            <p:ph type="ftr" sz="quarter" idx="15"/>
          </p:nvPr>
        </p:nvSpPr>
        <p:spPr>
          <a:xfrm>
            <a:off x="4038600" y="69532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 name="Slide Number Placeholder 12">
            <a:extLst>
              <a:ext uri="{FF2B5EF4-FFF2-40B4-BE49-F238E27FC236}">
                <a16:creationId xmlns:a16="http://schemas.microsoft.com/office/drawing/2014/main" id="{1F0D3C1B-0D24-4BCA-810C-31D050008A6D}"/>
              </a:ext>
            </a:extLst>
          </p:cNvPr>
          <p:cNvSpPr>
            <a:spLocks noGrp="1"/>
          </p:cNvSpPr>
          <p:nvPr>
            <p:ph type="sldNum" sz="quarter" idx="16"/>
          </p:nvPr>
        </p:nvSpPr>
        <p:spPr/>
        <p:txBody>
          <a:bodyPr/>
          <a:lstStyle/>
          <a:p>
            <a:fld id="{EB4B8DE2-A4E8-46E4-8BBF-D75455EFF32C}" type="slidenum">
              <a:rPr lang="en-US" smtClean="0"/>
              <a:pPr/>
              <a:t>‹#›</a:t>
            </a:fld>
            <a:endParaRPr lang="en-US"/>
          </a:p>
        </p:txBody>
      </p:sp>
      <p:sp>
        <p:nvSpPr>
          <p:cNvPr id="22" name="Content Placeholder 16">
            <a:extLst>
              <a:ext uri="{FF2B5EF4-FFF2-40B4-BE49-F238E27FC236}">
                <a16:creationId xmlns:a16="http://schemas.microsoft.com/office/drawing/2014/main" id="{A94A2542-4EB3-C9D2-DD91-8A1ECCB4441D}"/>
              </a:ext>
            </a:extLst>
          </p:cNvPr>
          <p:cNvSpPr>
            <a:spLocks noGrp="1"/>
          </p:cNvSpPr>
          <p:nvPr>
            <p:ph sz="quarter" idx="26" hasCustomPrompt="1"/>
          </p:nvPr>
        </p:nvSpPr>
        <p:spPr>
          <a:xfrm>
            <a:off x="1283718" y="2138496"/>
            <a:ext cx="1022386" cy="817351"/>
          </a:xfrm>
        </p:spPr>
        <p:txBody>
          <a:bodyPr/>
          <a:lstStyle>
            <a:lvl1pPr marL="0" indent="0">
              <a:buNone/>
              <a:defRPr sz="1200"/>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icon</a:t>
            </a:r>
          </a:p>
        </p:txBody>
      </p:sp>
      <p:sp>
        <p:nvSpPr>
          <p:cNvPr id="23" name="Content Placeholder 16">
            <a:extLst>
              <a:ext uri="{FF2B5EF4-FFF2-40B4-BE49-F238E27FC236}">
                <a16:creationId xmlns:a16="http://schemas.microsoft.com/office/drawing/2014/main" id="{AB8088A4-DA27-4494-908E-A8EC9D675E49}"/>
              </a:ext>
            </a:extLst>
          </p:cNvPr>
          <p:cNvSpPr>
            <a:spLocks noGrp="1"/>
          </p:cNvSpPr>
          <p:nvPr>
            <p:ph sz="quarter" idx="27" hasCustomPrompt="1"/>
          </p:nvPr>
        </p:nvSpPr>
        <p:spPr>
          <a:xfrm>
            <a:off x="4148841" y="2138496"/>
            <a:ext cx="1022386" cy="817351"/>
          </a:xfrm>
        </p:spPr>
        <p:txBody>
          <a:bodyPr/>
          <a:lstStyle>
            <a:lvl1pPr marL="0" indent="0">
              <a:buNone/>
              <a:defRPr sz="1200"/>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icon</a:t>
            </a:r>
          </a:p>
        </p:txBody>
      </p:sp>
      <p:sp>
        <p:nvSpPr>
          <p:cNvPr id="24" name="Content Placeholder 16">
            <a:extLst>
              <a:ext uri="{FF2B5EF4-FFF2-40B4-BE49-F238E27FC236}">
                <a16:creationId xmlns:a16="http://schemas.microsoft.com/office/drawing/2014/main" id="{3D3AB58B-43AC-15CE-2ACB-07C3D1892798}"/>
              </a:ext>
            </a:extLst>
          </p:cNvPr>
          <p:cNvSpPr>
            <a:spLocks noGrp="1"/>
          </p:cNvSpPr>
          <p:nvPr>
            <p:ph sz="quarter" idx="28" hasCustomPrompt="1"/>
          </p:nvPr>
        </p:nvSpPr>
        <p:spPr>
          <a:xfrm>
            <a:off x="7017365" y="2138495"/>
            <a:ext cx="1022386" cy="817351"/>
          </a:xfrm>
        </p:spPr>
        <p:txBody>
          <a:bodyPr/>
          <a:lstStyle>
            <a:lvl1pPr marL="0" indent="0">
              <a:buNone/>
              <a:defRPr sz="1200"/>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icon</a:t>
            </a:r>
          </a:p>
        </p:txBody>
      </p:sp>
      <p:sp>
        <p:nvSpPr>
          <p:cNvPr id="25" name="Content Placeholder 16">
            <a:extLst>
              <a:ext uri="{FF2B5EF4-FFF2-40B4-BE49-F238E27FC236}">
                <a16:creationId xmlns:a16="http://schemas.microsoft.com/office/drawing/2014/main" id="{A0365432-E0C8-C839-7699-1AF05B54ED43}"/>
              </a:ext>
            </a:extLst>
          </p:cNvPr>
          <p:cNvSpPr>
            <a:spLocks noGrp="1"/>
          </p:cNvSpPr>
          <p:nvPr>
            <p:ph sz="quarter" idx="29" hasCustomPrompt="1"/>
          </p:nvPr>
        </p:nvSpPr>
        <p:spPr>
          <a:xfrm>
            <a:off x="9885896" y="2138495"/>
            <a:ext cx="1022386" cy="817351"/>
          </a:xfrm>
        </p:spPr>
        <p:txBody>
          <a:bodyPr/>
          <a:lstStyle>
            <a:lvl1pPr marL="0" indent="0">
              <a:buNone/>
              <a:defRPr sz="1200"/>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icon</a:t>
            </a:r>
          </a:p>
        </p:txBody>
      </p:sp>
      <p:sp>
        <p:nvSpPr>
          <p:cNvPr id="14" name="Text Placeholder 4">
            <a:extLst>
              <a:ext uri="{FF2B5EF4-FFF2-40B4-BE49-F238E27FC236}">
                <a16:creationId xmlns:a16="http://schemas.microsoft.com/office/drawing/2014/main" id="{7BD3E87C-A52F-56A7-1903-03CF75663DFA}"/>
              </a:ext>
            </a:extLst>
          </p:cNvPr>
          <p:cNvSpPr>
            <a:spLocks noGrp="1"/>
          </p:cNvSpPr>
          <p:nvPr>
            <p:ph type="body" sz="quarter" idx="30" hasCustomPrompt="1"/>
          </p:nvPr>
        </p:nvSpPr>
        <p:spPr>
          <a:xfrm>
            <a:off x="609600" y="1436918"/>
            <a:ext cx="10972800" cy="276999"/>
          </a:xfrm>
        </p:spPr>
        <p:txBody>
          <a:bodyPr/>
          <a:lstStyle>
            <a:lvl1pPr marL="0" indent="0">
              <a:lnSpc>
                <a:spcPct val="100000"/>
              </a:lnSpc>
              <a:spcAft>
                <a:spcPts val="300"/>
              </a:spcAft>
              <a:buNone/>
              <a:defRPr sz="1200" b="1" i="0" cap="all" spc="300" baseline="0"/>
            </a:lvl1pPr>
          </a:lstStyle>
          <a:p>
            <a:pPr lvl="0"/>
            <a:r>
              <a:rPr lang="en-US" dirty="0"/>
              <a:t>Enter subtitle</a:t>
            </a:r>
          </a:p>
        </p:txBody>
      </p:sp>
    </p:spTree>
    <p:extLst>
      <p:ext uri="{BB962C8B-B14F-4D97-AF65-F5344CB8AC3E}">
        <p14:creationId xmlns:p14="http://schemas.microsoft.com/office/powerpoint/2010/main" val="1841451369"/>
      </p:ext>
    </p:extLst>
  </p:cSld>
  <p:clrMapOvr>
    <a:masterClrMapping/>
  </p:clrMapOvr>
  <p:extLst>
    <p:ext uri="{DCECCB84-F9BA-43D5-87BE-67443E8EF086}">
      <p15:sldGuideLst xmlns:p15="http://schemas.microsoft.com/office/powerpoint/2012/main">
        <p15:guide id="1" orient="horz" pos="1344">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our-column layout with icons (no titles)">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DBED614-1324-4FC8-94DC-2BB58446A188}"/>
              </a:ext>
            </a:extLst>
          </p:cNvPr>
          <p:cNvSpPr>
            <a:spLocks noGrp="1"/>
          </p:cNvSpPr>
          <p:nvPr>
            <p:ph sz="half" idx="2" hasCustomPrompt="1"/>
          </p:nvPr>
        </p:nvSpPr>
        <p:spPr>
          <a:xfrm>
            <a:off x="609598" y="3492661"/>
            <a:ext cx="2377440" cy="984885"/>
          </a:xfrm>
        </p:spPr>
        <p:txBody>
          <a:bodyPr/>
          <a:lstStyle>
            <a:lvl1pPr marL="0" indent="0" algn="ctr">
              <a:lnSpc>
                <a:spcPct val="100000"/>
              </a:lnSpc>
              <a:spcAft>
                <a:spcPts val="600"/>
              </a:spcAft>
              <a:buNone/>
              <a:defRPr sz="1600"/>
            </a:lvl1pPr>
            <a:lvl2pPr marL="285750" indent="0" algn="ctr">
              <a:lnSpc>
                <a:spcPct val="100000"/>
              </a:lnSpc>
              <a:spcAft>
                <a:spcPts val="600"/>
              </a:spcAft>
              <a:buNone/>
              <a:defRPr sz="1600"/>
            </a:lvl2pPr>
            <a:lvl3pPr marL="628650" indent="0" algn="ctr">
              <a:lnSpc>
                <a:spcPct val="100000"/>
              </a:lnSpc>
              <a:spcAft>
                <a:spcPts val="600"/>
              </a:spcAft>
              <a:buNone/>
              <a:defRPr sz="1600"/>
            </a:lvl3pPr>
            <a:lvl4pPr marL="858838" indent="0">
              <a:buNone/>
              <a:defRPr sz="1200"/>
            </a:lvl4pPr>
            <a:lvl5pPr marL="1030288" indent="0">
              <a:buNone/>
              <a:defRPr sz="1200"/>
            </a:lvl5pPr>
          </a:lstStyle>
          <a:p>
            <a:pPr lvl="0"/>
            <a:r>
              <a:rPr lang="en-US" dirty="0"/>
              <a:t>Enter text</a:t>
            </a:r>
          </a:p>
          <a:p>
            <a:pPr lvl="1"/>
            <a:r>
              <a:rPr lang="en-US" dirty="0"/>
              <a:t>Second level</a:t>
            </a:r>
          </a:p>
          <a:p>
            <a:pPr lvl="2"/>
            <a:r>
              <a:rPr lang="en-US" dirty="0"/>
              <a:t>Third level</a:t>
            </a:r>
          </a:p>
        </p:txBody>
      </p:sp>
      <p:sp>
        <p:nvSpPr>
          <p:cNvPr id="6" name="Content Placeholder 5">
            <a:extLst>
              <a:ext uri="{FF2B5EF4-FFF2-40B4-BE49-F238E27FC236}">
                <a16:creationId xmlns:a16="http://schemas.microsoft.com/office/drawing/2014/main" id="{8249DC76-96C3-408F-9627-4D642BE1BDD7}"/>
              </a:ext>
            </a:extLst>
          </p:cNvPr>
          <p:cNvSpPr>
            <a:spLocks noGrp="1"/>
          </p:cNvSpPr>
          <p:nvPr>
            <p:ph sz="quarter" idx="4" hasCustomPrompt="1"/>
          </p:nvPr>
        </p:nvSpPr>
        <p:spPr>
          <a:xfrm>
            <a:off x="3474719" y="3492661"/>
            <a:ext cx="2377440" cy="984885"/>
          </a:xfrm>
        </p:spPr>
        <p:txBody>
          <a:bodyPr/>
          <a:lstStyle>
            <a:lvl1pPr marL="0" indent="0" algn="ctr">
              <a:lnSpc>
                <a:spcPct val="100000"/>
              </a:lnSpc>
              <a:spcAft>
                <a:spcPts val="600"/>
              </a:spcAft>
              <a:buNone/>
              <a:defRPr sz="1600"/>
            </a:lvl1pPr>
            <a:lvl2pPr marL="285750" indent="0" algn="ctr">
              <a:lnSpc>
                <a:spcPct val="100000"/>
              </a:lnSpc>
              <a:spcAft>
                <a:spcPts val="600"/>
              </a:spcAft>
              <a:buNone/>
              <a:defRPr sz="1600"/>
            </a:lvl2pPr>
            <a:lvl3pPr marL="628650" indent="0" algn="ctr">
              <a:lnSpc>
                <a:spcPct val="100000"/>
              </a:lnSpc>
              <a:spcAft>
                <a:spcPts val="600"/>
              </a:spcAft>
              <a:buNone/>
              <a:defRPr sz="1600"/>
            </a:lvl3pPr>
            <a:lvl4pPr marL="858838" indent="0">
              <a:buNone/>
              <a:defRPr sz="1200"/>
            </a:lvl4pPr>
            <a:lvl5pPr marL="1030288" indent="0">
              <a:buNone/>
              <a:defRPr sz="1200"/>
            </a:lvl5pPr>
          </a:lstStyle>
          <a:p>
            <a:pPr lvl="0"/>
            <a:r>
              <a:rPr lang="en-US" dirty="0"/>
              <a:t>Enter text</a:t>
            </a:r>
          </a:p>
          <a:p>
            <a:pPr lvl="1"/>
            <a:r>
              <a:rPr lang="en-US" dirty="0"/>
              <a:t>Second level</a:t>
            </a:r>
          </a:p>
          <a:p>
            <a:pPr lvl="2"/>
            <a:r>
              <a:rPr lang="en-US" dirty="0"/>
              <a:t>Third level</a:t>
            </a:r>
          </a:p>
        </p:txBody>
      </p:sp>
      <p:sp>
        <p:nvSpPr>
          <p:cNvPr id="8" name="Content Placeholder 5">
            <a:extLst>
              <a:ext uri="{FF2B5EF4-FFF2-40B4-BE49-F238E27FC236}">
                <a16:creationId xmlns:a16="http://schemas.microsoft.com/office/drawing/2014/main" id="{A4C7D216-B044-4089-8FA7-0E2598881E88}"/>
              </a:ext>
            </a:extLst>
          </p:cNvPr>
          <p:cNvSpPr>
            <a:spLocks noGrp="1"/>
          </p:cNvSpPr>
          <p:nvPr>
            <p:ph sz="quarter" idx="11" hasCustomPrompt="1"/>
          </p:nvPr>
        </p:nvSpPr>
        <p:spPr>
          <a:xfrm>
            <a:off x="6339840" y="3492661"/>
            <a:ext cx="2377440" cy="984885"/>
          </a:xfrm>
        </p:spPr>
        <p:txBody>
          <a:bodyPr/>
          <a:lstStyle>
            <a:lvl1pPr marL="0" indent="0" algn="ctr">
              <a:lnSpc>
                <a:spcPct val="100000"/>
              </a:lnSpc>
              <a:spcAft>
                <a:spcPts val="600"/>
              </a:spcAft>
              <a:buNone/>
              <a:defRPr sz="1600"/>
            </a:lvl1pPr>
            <a:lvl2pPr marL="285750" indent="0" algn="ctr">
              <a:lnSpc>
                <a:spcPct val="100000"/>
              </a:lnSpc>
              <a:spcAft>
                <a:spcPts val="600"/>
              </a:spcAft>
              <a:buNone/>
              <a:defRPr sz="1600"/>
            </a:lvl2pPr>
            <a:lvl3pPr marL="628650" indent="0" algn="ctr">
              <a:lnSpc>
                <a:spcPct val="100000"/>
              </a:lnSpc>
              <a:spcAft>
                <a:spcPts val="600"/>
              </a:spcAft>
              <a:buNone/>
              <a:defRPr sz="1600"/>
            </a:lvl3pPr>
            <a:lvl4pPr marL="858838" indent="0">
              <a:buNone/>
              <a:defRPr sz="1200"/>
            </a:lvl4pPr>
            <a:lvl5pPr marL="1030288" indent="0">
              <a:buNone/>
              <a:defRPr sz="1200"/>
            </a:lvl5pPr>
          </a:lstStyle>
          <a:p>
            <a:pPr lvl="0"/>
            <a:r>
              <a:rPr lang="en-US" dirty="0"/>
              <a:t>Enter text</a:t>
            </a:r>
          </a:p>
          <a:p>
            <a:pPr lvl="1"/>
            <a:r>
              <a:rPr lang="en-US" dirty="0"/>
              <a:t>Second level</a:t>
            </a:r>
          </a:p>
          <a:p>
            <a:pPr lvl="2"/>
            <a:r>
              <a:rPr lang="en-US" dirty="0"/>
              <a:t>Third level</a:t>
            </a:r>
          </a:p>
        </p:txBody>
      </p:sp>
      <p:sp>
        <p:nvSpPr>
          <p:cNvPr id="10" name="Content Placeholder 5">
            <a:extLst>
              <a:ext uri="{FF2B5EF4-FFF2-40B4-BE49-F238E27FC236}">
                <a16:creationId xmlns:a16="http://schemas.microsoft.com/office/drawing/2014/main" id="{188FFD55-A15C-40BB-919A-289EBCA6F226}"/>
              </a:ext>
            </a:extLst>
          </p:cNvPr>
          <p:cNvSpPr>
            <a:spLocks noGrp="1"/>
          </p:cNvSpPr>
          <p:nvPr>
            <p:ph sz="quarter" idx="13" hasCustomPrompt="1"/>
          </p:nvPr>
        </p:nvSpPr>
        <p:spPr>
          <a:xfrm>
            <a:off x="9204960" y="3492661"/>
            <a:ext cx="2377440" cy="984885"/>
          </a:xfrm>
        </p:spPr>
        <p:txBody>
          <a:bodyPr/>
          <a:lstStyle>
            <a:lvl1pPr marL="0" indent="0" algn="ctr">
              <a:lnSpc>
                <a:spcPct val="100000"/>
              </a:lnSpc>
              <a:spcAft>
                <a:spcPts val="600"/>
              </a:spcAft>
              <a:buNone/>
              <a:defRPr sz="1600"/>
            </a:lvl1pPr>
            <a:lvl2pPr marL="285750" indent="0" algn="ctr">
              <a:lnSpc>
                <a:spcPct val="100000"/>
              </a:lnSpc>
              <a:spcAft>
                <a:spcPts val="600"/>
              </a:spcAft>
              <a:buNone/>
              <a:defRPr sz="1600"/>
            </a:lvl2pPr>
            <a:lvl3pPr marL="628650" indent="0" algn="ctr">
              <a:lnSpc>
                <a:spcPct val="100000"/>
              </a:lnSpc>
              <a:spcAft>
                <a:spcPts val="600"/>
              </a:spcAft>
              <a:buNone/>
              <a:defRPr sz="1600"/>
            </a:lvl3pPr>
            <a:lvl4pPr marL="858838" indent="0">
              <a:buNone/>
              <a:defRPr sz="1200"/>
            </a:lvl4pPr>
            <a:lvl5pPr marL="1030288" indent="0">
              <a:buNone/>
              <a:defRPr sz="1200"/>
            </a:lvl5pPr>
          </a:lstStyle>
          <a:p>
            <a:pPr lvl="0"/>
            <a:r>
              <a:rPr lang="en-US" dirty="0"/>
              <a:t>Enter text</a:t>
            </a:r>
          </a:p>
          <a:p>
            <a:pPr lvl="1"/>
            <a:r>
              <a:rPr lang="en-US" dirty="0"/>
              <a:t>Second level</a:t>
            </a:r>
          </a:p>
          <a:p>
            <a:pPr lvl="2"/>
            <a:r>
              <a:rPr lang="en-US" dirty="0"/>
              <a:t>Third level</a:t>
            </a:r>
          </a:p>
        </p:txBody>
      </p:sp>
      <p:sp>
        <p:nvSpPr>
          <p:cNvPr id="2" name="Title 1">
            <a:extLst>
              <a:ext uri="{FF2B5EF4-FFF2-40B4-BE49-F238E27FC236}">
                <a16:creationId xmlns:a16="http://schemas.microsoft.com/office/drawing/2014/main" id="{18AD5D51-461F-4BF3-B83C-3319F4FEFF79}"/>
              </a:ext>
            </a:extLst>
          </p:cNvPr>
          <p:cNvSpPr>
            <a:spLocks noGrp="1"/>
          </p:cNvSpPr>
          <p:nvPr>
            <p:ph type="title" hasCustomPrompt="1"/>
          </p:nvPr>
        </p:nvSpPr>
        <p:spPr>
          <a:xfrm>
            <a:off x="609600" y="917577"/>
            <a:ext cx="10972800" cy="535531"/>
          </a:xfrm>
        </p:spPr>
        <p:txBody>
          <a:bodyPr/>
          <a:lstStyle>
            <a:lvl1pPr>
              <a:defRPr/>
            </a:lvl1pPr>
          </a:lstStyle>
          <a:p>
            <a:r>
              <a:rPr lang="en-US" dirty="0"/>
              <a:t>Four-column layout with icons and subtitle (no titles)</a:t>
            </a:r>
          </a:p>
        </p:txBody>
      </p:sp>
      <p:sp>
        <p:nvSpPr>
          <p:cNvPr id="11" name="Date Placeholder 10">
            <a:extLst>
              <a:ext uri="{FF2B5EF4-FFF2-40B4-BE49-F238E27FC236}">
                <a16:creationId xmlns:a16="http://schemas.microsoft.com/office/drawing/2014/main" id="{ADEB3A35-9813-4635-AE9D-3B9F6CA53160}"/>
              </a:ext>
            </a:extLst>
          </p:cNvPr>
          <p:cNvSpPr>
            <a:spLocks noGrp="1"/>
          </p:cNvSpPr>
          <p:nvPr>
            <p:ph type="dt" sz="half" idx="14"/>
          </p:nvPr>
        </p:nvSpPr>
        <p:spPr>
          <a:xfrm>
            <a:off x="838200" y="69532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1EF3D5-2436-9240-B6D0-2048A71FFF33}" type="datetime1">
              <a:rPr lang="en-US" smtClean="0"/>
              <a:pPr/>
              <a:t>6/25/2025</a:t>
            </a:fld>
            <a:endParaRPr lang="en-US"/>
          </a:p>
        </p:txBody>
      </p:sp>
      <p:sp>
        <p:nvSpPr>
          <p:cNvPr id="12" name="Footer Placeholder 11">
            <a:extLst>
              <a:ext uri="{FF2B5EF4-FFF2-40B4-BE49-F238E27FC236}">
                <a16:creationId xmlns:a16="http://schemas.microsoft.com/office/drawing/2014/main" id="{2617FC00-CD62-4B48-80A6-4E68401E9601}"/>
              </a:ext>
            </a:extLst>
          </p:cNvPr>
          <p:cNvSpPr>
            <a:spLocks noGrp="1"/>
          </p:cNvSpPr>
          <p:nvPr>
            <p:ph type="ftr" sz="quarter" idx="15"/>
          </p:nvPr>
        </p:nvSpPr>
        <p:spPr>
          <a:xfrm>
            <a:off x="4038600" y="69532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 name="Slide Number Placeholder 12">
            <a:extLst>
              <a:ext uri="{FF2B5EF4-FFF2-40B4-BE49-F238E27FC236}">
                <a16:creationId xmlns:a16="http://schemas.microsoft.com/office/drawing/2014/main" id="{1F0D3C1B-0D24-4BCA-810C-31D050008A6D}"/>
              </a:ext>
            </a:extLst>
          </p:cNvPr>
          <p:cNvSpPr>
            <a:spLocks noGrp="1"/>
          </p:cNvSpPr>
          <p:nvPr>
            <p:ph type="sldNum" sz="quarter" idx="16"/>
          </p:nvPr>
        </p:nvSpPr>
        <p:spPr/>
        <p:txBody>
          <a:bodyPr/>
          <a:lstStyle/>
          <a:p>
            <a:fld id="{7834CDD4-D76F-4459-B025-0310E913C243}" type="slidenum">
              <a:rPr lang="en-US" smtClean="0"/>
              <a:pPr/>
              <a:t>‹#›</a:t>
            </a:fld>
            <a:endParaRPr lang="en-US"/>
          </a:p>
        </p:txBody>
      </p:sp>
      <p:sp>
        <p:nvSpPr>
          <p:cNvPr id="22" name="Content Placeholder 16">
            <a:extLst>
              <a:ext uri="{FF2B5EF4-FFF2-40B4-BE49-F238E27FC236}">
                <a16:creationId xmlns:a16="http://schemas.microsoft.com/office/drawing/2014/main" id="{A94A2542-4EB3-C9D2-DD91-8A1ECCB4441D}"/>
              </a:ext>
            </a:extLst>
          </p:cNvPr>
          <p:cNvSpPr>
            <a:spLocks noGrp="1"/>
          </p:cNvSpPr>
          <p:nvPr>
            <p:ph sz="quarter" idx="26" hasCustomPrompt="1"/>
          </p:nvPr>
        </p:nvSpPr>
        <p:spPr>
          <a:xfrm>
            <a:off x="1283718" y="2465936"/>
            <a:ext cx="1022386" cy="817351"/>
          </a:xfrm>
        </p:spPr>
        <p:txBody>
          <a:bodyPr/>
          <a:lstStyle>
            <a:lvl1pPr marL="0" indent="0">
              <a:buNone/>
              <a:defRPr sz="1200"/>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icon</a:t>
            </a:r>
          </a:p>
        </p:txBody>
      </p:sp>
      <p:sp>
        <p:nvSpPr>
          <p:cNvPr id="23" name="Content Placeholder 16">
            <a:extLst>
              <a:ext uri="{FF2B5EF4-FFF2-40B4-BE49-F238E27FC236}">
                <a16:creationId xmlns:a16="http://schemas.microsoft.com/office/drawing/2014/main" id="{AB8088A4-DA27-4494-908E-A8EC9D675E49}"/>
              </a:ext>
            </a:extLst>
          </p:cNvPr>
          <p:cNvSpPr>
            <a:spLocks noGrp="1"/>
          </p:cNvSpPr>
          <p:nvPr>
            <p:ph sz="quarter" idx="27" hasCustomPrompt="1"/>
          </p:nvPr>
        </p:nvSpPr>
        <p:spPr>
          <a:xfrm>
            <a:off x="4148841" y="2465936"/>
            <a:ext cx="1022386" cy="817351"/>
          </a:xfrm>
        </p:spPr>
        <p:txBody>
          <a:bodyPr/>
          <a:lstStyle>
            <a:lvl1pPr marL="0" indent="0">
              <a:buNone/>
              <a:defRPr sz="1200"/>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icon</a:t>
            </a:r>
          </a:p>
        </p:txBody>
      </p:sp>
      <p:sp>
        <p:nvSpPr>
          <p:cNvPr id="24" name="Content Placeholder 16">
            <a:extLst>
              <a:ext uri="{FF2B5EF4-FFF2-40B4-BE49-F238E27FC236}">
                <a16:creationId xmlns:a16="http://schemas.microsoft.com/office/drawing/2014/main" id="{3D3AB58B-43AC-15CE-2ACB-07C3D1892798}"/>
              </a:ext>
            </a:extLst>
          </p:cNvPr>
          <p:cNvSpPr>
            <a:spLocks noGrp="1"/>
          </p:cNvSpPr>
          <p:nvPr>
            <p:ph sz="quarter" idx="28" hasCustomPrompt="1"/>
          </p:nvPr>
        </p:nvSpPr>
        <p:spPr>
          <a:xfrm>
            <a:off x="7017365" y="2465935"/>
            <a:ext cx="1022386" cy="817351"/>
          </a:xfrm>
        </p:spPr>
        <p:txBody>
          <a:bodyPr/>
          <a:lstStyle>
            <a:lvl1pPr marL="0" indent="0">
              <a:buNone/>
              <a:defRPr sz="1200"/>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icon</a:t>
            </a:r>
          </a:p>
        </p:txBody>
      </p:sp>
      <p:sp>
        <p:nvSpPr>
          <p:cNvPr id="25" name="Content Placeholder 16">
            <a:extLst>
              <a:ext uri="{FF2B5EF4-FFF2-40B4-BE49-F238E27FC236}">
                <a16:creationId xmlns:a16="http://schemas.microsoft.com/office/drawing/2014/main" id="{A0365432-E0C8-C839-7699-1AF05B54ED43}"/>
              </a:ext>
            </a:extLst>
          </p:cNvPr>
          <p:cNvSpPr>
            <a:spLocks noGrp="1"/>
          </p:cNvSpPr>
          <p:nvPr>
            <p:ph sz="quarter" idx="29" hasCustomPrompt="1"/>
          </p:nvPr>
        </p:nvSpPr>
        <p:spPr>
          <a:xfrm>
            <a:off x="9885896" y="2465935"/>
            <a:ext cx="1022386" cy="817351"/>
          </a:xfrm>
        </p:spPr>
        <p:txBody>
          <a:bodyPr/>
          <a:lstStyle>
            <a:lvl1pPr marL="0" indent="0">
              <a:buNone/>
              <a:defRPr sz="1200"/>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icon</a:t>
            </a:r>
          </a:p>
        </p:txBody>
      </p:sp>
    </p:spTree>
    <p:extLst>
      <p:ext uri="{BB962C8B-B14F-4D97-AF65-F5344CB8AC3E}">
        <p14:creationId xmlns:p14="http://schemas.microsoft.com/office/powerpoint/2010/main" val="1548298374"/>
      </p:ext>
    </p:extLst>
  </p:cSld>
  <p:clrMapOvr>
    <a:masterClrMapping/>
  </p:clrMapOvr>
  <p:hf hdr="0" ftr="0" dt="0"/>
  <p:extLst>
    <p:ext uri="{DCECCB84-F9BA-43D5-87BE-67443E8EF086}">
      <p15:sldGuideLst xmlns:p15="http://schemas.microsoft.com/office/powerpoint/2012/main">
        <p15:guide id="1" orient="horz" pos="1344">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our-column layout with icons and subtitle (no titles)">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DBED614-1324-4FC8-94DC-2BB58446A188}"/>
              </a:ext>
            </a:extLst>
          </p:cNvPr>
          <p:cNvSpPr>
            <a:spLocks noGrp="1"/>
          </p:cNvSpPr>
          <p:nvPr>
            <p:ph sz="half" idx="2" hasCustomPrompt="1"/>
          </p:nvPr>
        </p:nvSpPr>
        <p:spPr>
          <a:xfrm>
            <a:off x="609598" y="3492661"/>
            <a:ext cx="2377440" cy="1015663"/>
          </a:xfrm>
        </p:spPr>
        <p:txBody>
          <a:bodyPr/>
          <a:lstStyle>
            <a:lvl1pPr marL="0" indent="0" algn="ctr">
              <a:lnSpc>
                <a:spcPct val="100000"/>
              </a:lnSpc>
              <a:spcAft>
                <a:spcPts val="600"/>
              </a:spcAft>
              <a:buNone/>
              <a:defRPr sz="1600"/>
            </a:lvl1pPr>
            <a:lvl2pPr marL="285750" indent="0" algn="ctr">
              <a:lnSpc>
                <a:spcPct val="100000"/>
              </a:lnSpc>
              <a:spcAft>
                <a:spcPts val="600"/>
              </a:spcAft>
              <a:buNone/>
              <a:defRPr sz="1600"/>
            </a:lvl2pPr>
            <a:lvl3pPr marL="628650" indent="0" algn="ctr">
              <a:lnSpc>
                <a:spcPct val="100000"/>
              </a:lnSpc>
              <a:spcAft>
                <a:spcPts val="600"/>
              </a:spcAft>
              <a:buNone/>
              <a:defRPr sz="1600"/>
            </a:lvl3pPr>
            <a:lvl4pPr marL="858838" indent="0">
              <a:buNone/>
              <a:defRPr sz="1200"/>
            </a:lvl4pPr>
            <a:lvl5pPr marL="1030288" indent="0">
              <a:buNone/>
              <a:defRPr sz="1200"/>
            </a:lvl5pPr>
          </a:lstStyle>
          <a:p>
            <a:pPr lvl="0"/>
            <a:r>
              <a:rPr lang="en-US" dirty="0"/>
              <a:t>Enter text</a:t>
            </a:r>
          </a:p>
          <a:p>
            <a:pPr lvl="1"/>
            <a:r>
              <a:rPr lang="en-US" dirty="0"/>
              <a:t>Second level</a:t>
            </a:r>
          </a:p>
          <a:p>
            <a:pPr lvl="2"/>
            <a:r>
              <a:rPr lang="en-US" dirty="0"/>
              <a:t>Third level</a:t>
            </a:r>
          </a:p>
        </p:txBody>
      </p:sp>
      <p:sp>
        <p:nvSpPr>
          <p:cNvPr id="6" name="Content Placeholder 5">
            <a:extLst>
              <a:ext uri="{FF2B5EF4-FFF2-40B4-BE49-F238E27FC236}">
                <a16:creationId xmlns:a16="http://schemas.microsoft.com/office/drawing/2014/main" id="{8249DC76-96C3-408F-9627-4D642BE1BDD7}"/>
              </a:ext>
            </a:extLst>
          </p:cNvPr>
          <p:cNvSpPr>
            <a:spLocks noGrp="1"/>
          </p:cNvSpPr>
          <p:nvPr>
            <p:ph sz="quarter" idx="4" hasCustomPrompt="1"/>
          </p:nvPr>
        </p:nvSpPr>
        <p:spPr>
          <a:xfrm>
            <a:off x="3474719" y="3492661"/>
            <a:ext cx="2377440" cy="1015663"/>
          </a:xfrm>
        </p:spPr>
        <p:txBody>
          <a:bodyPr/>
          <a:lstStyle>
            <a:lvl1pPr marL="0" indent="0" algn="ctr">
              <a:lnSpc>
                <a:spcPct val="100000"/>
              </a:lnSpc>
              <a:spcAft>
                <a:spcPts val="600"/>
              </a:spcAft>
              <a:buNone/>
              <a:defRPr sz="1600"/>
            </a:lvl1pPr>
            <a:lvl2pPr marL="285750" indent="0" algn="ctr">
              <a:lnSpc>
                <a:spcPct val="100000"/>
              </a:lnSpc>
              <a:spcAft>
                <a:spcPts val="600"/>
              </a:spcAft>
              <a:buNone/>
              <a:defRPr sz="1600"/>
            </a:lvl2pPr>
            <a:lvl3pPr marL="628650" indent="0" algn="ctr">
              <a:lnSpc>
                <a:spcPct val="100000"/>
              </a:lnSpc>
              <a:spcAft>
                <a:spcPts val="600"/>
              </a:spcAft>
              <a:buNone/>
              <a:defRPr sz="1600"/>
            </a:lvl3pPr>
            <a:lvl4pPr marL="858838" indent="0">
              <a:buNone/>
              <a:defRPr sz="1200"/>
            </a:lvl4pPr>
            <a:lvl5pPr marL="1030288" indent="0">
              <a:buNone/>
              <a:defRPr sz="1200"/>
            </a:lvl5pPr>
          </a:lstStyle>
          <a:p>
            <a:pPr lvl="0"/>
            <a:r>
              <a:rPr lang="en-US" dirty="0"/>
              <a:t>Enter text</a:t>
            </a:r>
          </a:p>
          <a:p>
            <a:pPr lvl="1"/>
            <a:r>
              <a:rPr lang="en-US" dirty="0"/>
              <a:t>Second level</a:t>
            </a:r>
          </a:p>
          <a:p>
            <a:pPr lvl="2"/>
            <a:r>
              <a:rPr lang="en-US" dirty="0"/>
              <a:t>Third level</a:t>
            </a:r>
          </a:p>
        </p:txBody>
      </p:sp>
      <p:sp>
        <p:nvSpPr>
          <p:cNvPr id="8" name="Content Placeholder 5">
            <a:extLst>
              <a:ext uri="{FF2B5EF4-FFF2-40B4-BE49-F238E27FC236}">
                <a16:creationId xmlns:a16="http://schemas.microsoft.com/office/drawing/2014/main" id="{A4C7D216-B044-4089-8FA7-0E2598881E88}"/>
              </a:ext>
            </a:extLst>
          </p:cNvPr>
          <p:cNvSpPr>
            <a:spLocks noGrp="1"/>
          </p:cNvSpPr>
          <p:nvPr>
            <p:ph sz="quarter" idx="11" hasCustomPrompt="1"/>
          </p:nvPr>
        </p:nvSpPr>
        <p:spPr>
          <a:xfrm>
            <a:off x="6339840" y="3492661"/>
            <a:ext cx="2377440" cy="1015663"/>
          </a:xfrm>
        </p:spPr>
        <p:txBody>
          <a:bodyPr/>
          <a:lstStyle>
            <a:lvl1pPr marL="0" indent="0" algn="ctr">
              <a:lnSpc>
                <a:spcPct val="100000"/>
              </a:lnSpc>
              <a:spcAft>
                <a:spcPts val="600"/>
              </a:spcAft>
              <a:buNone/>
              <a:defRPr sz="1600"/>
            </a:lvl1pPr>
            <a:lvl2pPr marL="285750" indent="0" algn="ctr">
              <a:lnSpc>
                <a:spcPct val="100000"/>
              </a:lnSpc>
              <a:spcAft>
                <a:spcPts val="600"/>
              </a:spcAft>
              <a:buNone/>
              <a:defRPr sz="1600"/>
            </a:lvl2pPr>
            <a:lvl3pPr marL="628650" indent="0" algn="ctr">
              <a:lnSpc>
                <a:spcPct val="100000"/>
              </a:lnSpc>
              <a:spcAft>
                <a:spcPts val="600"/>
              </a:spcAft>
              <a:buNone/>
              <a:defRPr sz="1600"/>
            </a:lvl3pPr>
            <a:lvl4pPr marL="858838" indent="0">
              <a:buNone/>
              <a:defRPr sz="1200"/>
            </a:lvl4pPr>
            <a:lvl5pPr marL="1030288" indent="0">
              <a:buNone/>
              <a:defRPr sz="1200"/>
            </a:lvl5pPr>
          </a:lstStyle>
          <a:p>
            <a:pPr lvl="0"/>
            <a:r>
              <a:rPr lang="en-US" dirty="0"/>
              <a:t>Enter text</a:t>
            </a:r>
          </a:p>
          <a:p>
            <a:pPr lvl="1"/>
            <a:r>
              <a:rPr lang="en-US" dirty="0"/>
              <a:t>Second level</a:t>
            </a:r>
          </a:p>
          <a:p>
            <a:pPr lvl="2"/>
            <a:r>
              <a:rPr lang="en-US" dirty="0"/>
              <a:t>Third level</a:t>
            </a:r>
          </a:p>
        </p:txBody>
      </p:sp>
      <p:sp>
        <p:nvSpPr>
          <p:cNvPr id="10" name="Content Placeholder 5">
            <a:extLst>
              <a:ext uri="{FF2B5EF4-FFF2-40B4-BE49-F238E27FC236}">
                <a16:creationId xmlns:a16="http://schemas.microsoft.com/office/drawing/2014/main" id="{188FFD55-A15C-40BB-919A-289EBCA6F226}"/>
              </a:ext>
            </a:extLst>
          </p:cNvPr>
          <p:cNvSpPr>
            <a:spLocks noGrp="1"/>
          </p:cNvSpPr>
          <p:nvPr>
            <p:ph sz="quarter" idx="13" hasCustomPrompt="1"/>
          </p:nvPr>
        </p:nvSpPr>
        <p:spPr>
          <a:xfrm>
            <a:off x="9204960" y="3492661"/>
            <a:ext cx="2377440" cy="1015663"/>
          </a:xfrm>
        </p:spPr>
        <p:txBody>
          <a:bodyPr/>
          <a:lstStyle>
            <a:lvl1pPr marL="0" indent="0" algn="ctr">
              <a:lnSpc>
                <a:spcPct val="100000"/>
              </a:lnSpc>
              <a:spcAft>
                <a:spcPts val="600"/>
              </a:spcAft>
              <a:buNone/>
              <a:defRPr sz="1600"/>
            </a:lvl1pPr>
            <a:lvl2pPr marL="285750" indent="0" algn="ctr">
              <a:lnSpc>
                <a:spcPct val="100000"/>
              </a:lnSpc>
              <a:spcAft>
                <a:spcPts val="600"/>
              </a:spcAft>
              <a:buNone/>
              <a:defRPr sz="1600"/>
            </a:lvl2pPr>
            <a:lvl3pPr marL="628650" indent="0" algn="ctr">
              <a:lnSpc>
                <a:spcPct val="100000"/>
              </a:lnSpc>
              <a:spcAft>
                <a:spcPts val="600"/>
              </a:spcAft>
              <a:buNone/>
              <a:defRPr sz="1600"/>
            </a:lvl3pPr>
            <a:lvl4pPr marL="858838" indent="0">
              <a:buNone/>
              <a:defRPr sz="1200"/>
            </a:lvl4pPr>
            <a:lvl5pPr marL="1030288" indent="0">
              <a:buNone/>
              <a:defRPr sz="1200"/>
            </a:lvl5pPr>
          </a:lstStyle>
          <a:p>
            <a:pPr lvl="0"/>
            <a:r>
              <a:rPr lang="en-US" dirty="0"/>
              <a:t>Enter text</a:t>
            </a:r>
          </a:p>
          <a:p>
            <a:pPr lvl="1"/>
            <a:r>
              <a:rPr lang="en-US" dirty="0"/>
              <a:t>Second level</a:t>
            </a:r>
          </a:p>
          <a:p>
            <a:pPr lvl="2"/>
            <a:r>
              <a:rPr lang="en-US" dirty="0"/>
              <a:t>Third level</a:t>
            </a:r>
          </a:p>
        </p:txBody>
      </p:sp>
      <p:sp>
        <p:nvSpPr>
          <p:cNvPr id="2" name="Title 1">
            <a:extLst>
              <a:ext uri="{FF2B5EF4-FFF2-40B4-BE49-F238E27FC236}">
                <a16:creationId xmlns:a16="http://schemas.microsoft.com/office/drawing/2014/main" id="{18AD5D51-461F-4BF3-B83C-3319F4FEFF79}"/>
              </a:ext>
            </a:extLst>
          </p:cNvPr>
          <p:cNvSpPr>
            <a:spLocks noGrp="1"/>
          </p:cNvSpPr>
          <p:nvPr>
            <p:ph type="title" hasCustomPrompt="1"/>
          </p:nvPr>
        </p:nvSpPr>
        <p:spPr>
          <a:xfrm>
            <a:off x="609600" y="917577"/>
            <a:ext cx="10972800" cy="535531"/>
          </a:xfrm>
        </p:spPr>
        <p:txBody>
          <a:bodyPr/>
          <a:lstStyle>
            <a:lvl1pPr>
              <a:defRPr/>
            </a:lvl1pPr>
          </a:lstStyle>
          <a:p>
            <a:r>
              <a:rPr lang="en-US" dirty="0"/>
              <a:t>Four-column layout with icons and subtitle (no titles)</a:t>
            </a:r>
          </a:p>
        </p:txBody>
      </p:sp>
      <p:sp>
        <p:nvSpPr>
          <p:cNvPr id="11" name="Date Placeholder 10">
            <a:extLst>
              <a:ext uri="{FF2B5EF4-FFF2-40B4-BE49-F238E27FC236}">
                <a16:creationId xmlns:a16="http://schemas.microsoft.com/office/drawing/2014/main" id="{ADEB3A35-9813-4635-AE9D-3B9F6CA53160}"/>
              </a:ext>
            </a:extLst>
          </p:cNvPr>
          <p:cNvSpPr>
            <a:spLocks noGrp="1"/>
          </p:cNvSpPr>
          <p:nvPr>
            <p:ph type="dt" sz="half" idx="14"/>
          </p:nvPr>
        </p:nvSpPr>
        <p:spPr>
          <a:xfrm>
            <a:off x="838200" y="69532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1EF3D5-2436-9240-B6D0-2048A71FFF33}" type="datetime1">
              <a:rPr lang="en-US" smtClean="0"/>
              <a:pPr/>
              <a:t>6/25/2025</a:t>
            </a:fld>
            <a:endParaRPr lang="en-US"/>
          </a:p>
        </p:txBody>
      </p:sp>
      <p:sp>
        <p:nvSpPr>
          <p:cNvPr id="12" name="Footer Placeholder 11">
            <a:extLst>
              <a:ext uri="{FF2B5EF4-FFF2-40B4-BE49-F238E27FC236}">
                <a16:creationId xmlns:a16="http://schemas.microsoft.com/office/drawing/2014/main" id="{2617FC00-CD62-4B48-80A6-4E68401E9601}"/>
              </a:ext>
            </a:extLst>
          </p:cNvPr>
          <p:cNvSpPr>
            <a:spLocks noGrp="1"/>
          </p:cNvSpPr>
          <p:nvPr>
            <p:ph type="ftr" sz="quarter" idx="15"/>
          </p:nvPr>
        </p:nvSpPr>
        <p:spPr>
          <a:xfrm>
            <a:off x="4038600" y="69532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 name="Slide Number Placeholder 12">
            <a:extLst>
              <a:ext uri="{FF2B5EF4-FFF2-40B4-BE49-F238E27FC236}">
                <a16:creationId xmlns:a16="http://schemas.microsoft.com/office/drawing/2014/main" id="{1F0D3C1B-0D24-4BCA-810C-31D050008A6D}"/>
              </a:ext>
            </a:extLst>
          </p:cNvPr>
          <p:cNvSpPr>
            <a:spLocks noGrp="1"/>
          </p:cNvSpPr>
          <p:nvPr>
            <p:ph type="sldNum" sz="quarter" idx="16"/>
          </p:nvPr>
        </p:nvSpPr>
        <p:spPr/>
        <p:txBody>
          <a:bodyPr/>
          <a:lstStyle/>
          <a:p>
            <a:fld id="{7834CDD4-D76F-4459-B025-0310E913C243}" type="slidenum">
              <a:rPr lang="en-US" smtClean="0"/>
              <a:pPr/>
              <a:t>‹#›</a:t>
            </a:fld>
            <a:endParaRPr lang="en-US"/>
          </a:p>
        </p:txBody>
      </p:sp>
      <p:sp>
        <p:nvSpPr>
          <p:cNvPr id="22" name="Content Placeholder 16">
            <a:extLst>
              <a:ext uri="{FF2B5EF4-FFF2-40B4-BE49-F238E27FC236}">
                <a16:creationId xmlns:a16="http://schemas.microsoft.com/office/drawing/2014/main" id="{A94A2542-4EB3-C9D2-DD91-8A1ECCB4441D}"/>
              </a:ext>
            </a:extLst>
          </p:cNvPr>
          <p:cNvSpPr>
            <a:spLocks noGrp="1"/>
          </p:cNvSpPr>
          <p:nvPr>
            <p:ph sz="quarter" idx="26" hasCustomPrompt="1"/>
          </p:nvPr>
        </p:nvSpPr>
        <p:spPr>
          <a:xfrm>
            <a:off x="1283718" y="2465936"/>
            <a:ext cx="1022386" cy="817351"/>
          </a:xfrm>
        </p:spPr>
        <p:txBody>
          <a:bodyPr/>
          <a:lstStyle>
            <a:lvl1pPr marL="0" indent="0">
              <a:buNone/>
              <a:defRPr sz="1200"/>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icon</a:t>
            </a:r>
          </a:p>
        </p:txBody>
      </p:sp>
      <p:sp>
        <p:nvSpPr>
          <p:cNvPr id="23" name="Content Placeholder 16">
            <a:extLst>
              <a:ext uri="{FF2B5EF4-FFF2-40B4-BE49-F238E27FC236}">
                <a16:creationId xmlns:a16="http://schemas.microsoft.com/office/drawing/2014/main" id="{AB8088A4-DA27-4494-908E-A8EC9D675E49}"/>
              </a:ext>
            </a:extLst>
          </p:cNvPr>
          <p:cNvSpPr>
            <a:spLocks noGrp="1"/>
          </p:cNvSpPr>
          <p:nvPr>
            <p:ph sz="quarter" idx="27" hasCustomPrompt="1"/>
          </p:nvPr>
        </p:nvSpPr>
        <p:spPr>
          <a:xfrm>
            <a:off x="4148841" y="2465936"/>
            <a:ext cx="1022386" cy="817351"/>
          </a:xfrm>
        </p:spPr>
        <p:txBody>
          <a:bodyPr/>
          <a:lstStyle>
            <a:lvl1pPr marL="0" indent="0">
              <a:buNone/>
              <a:defRPr sz="1200"/>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icon</a:t>
            </a:r>
          </a:p>
        </p:txBody>
      </p:sp>
      <p:sp>
        <p:nvSpPr>
          <p:cNvPr id="24" name="Content Placeholder 16">
            <a:extLst>
              <a:ext uri="{FF2B5EF4-FFF2-40B4-BE49-F238E27FC236}">
                <a16:creationId xmlns:a16="http://schemas.microsoft.com/office/drawing/2014/main" id="{3D3AB58B-43AC-15CE-2ACB-07C3D1892798}"/>
              </a:ext>
            </a:extLst>
          </p:cNvPr>
          <p:cNvSpPr>
            <a:spLocks noGrp="1"/>
          </p:cNvSpPr>
          <p:nvPr>
            <p:ph sz="quarter" idx="28" hasCustomPrompt="1"/>
          </p:nvPr>
        </p:nvSpPr>
        <p:spPr>
          <a:xfrm>
            <a:off x="7017365" y="2465935"/>
            <a:ext cx="1022386" cy="817351"/>
          </a:xfrm>
        </p:spPr>
        <p:txBody>
          <a:bodyPr/>
          <a:lstStyle>
            <a:lvl1pPr marL="0" indent="0">
              <a:buNone/>
              <a:defRPr sz="1200"/>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icon</a:t>
            </a:r>
          </a:p>
        </p:txBody>
      </p:sp>
      <p:sp>
        <p:nvSpPr>
          <p:cNvPr id="25" name="Content Placeholder 16">
            <a:extLst>
              <a:ext uri="{FF2B5EF4-FFF2-40B4-BE49-F238E27FC236}">
                <a16:creationId xmlns:a16="http://schemas.microsoft.com/office/drawing/2014/main" id="{A0365432-E0C8-C839-7699-1AF05B54ED43}"/>
              </a:ext>
            </a:extLst>
          </p:cNvPr>
          <p:cNvSpPr>
            <a:spLocks noGrp="1"/>
          </p:cNvSpPr>
          <p:nvPr>
            <p:ph sz="quarter" idx="29" hasCustomPrompt="1"/>
          </p:nvPr>
        </p:nvSpPr>
        <p:spPr>
          <a:xfrm>
            <a:off x="9885896" y="2465935"/>
            <a:ext cx="1022386" cy="817351"/>
          </a:xfrm>
        </p:spPr>
        <p:txBody>
          <a:bodyPr/>
          <a:lstStyle>
            <a:lvl1pPr marL="0" indent="0">
              <a:buNone/>
              <a:defRPr sz="1200"/>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icon</a:t>
            </a:r>
          </a:p>
        </p:txBody>
      </p:sp>
      <p:sp>
        <p:nvSpPr>
          <p:cNvPr id="5" name="Text Placeholder 4">
            <a:extLst>
              <a:ext uri="{FF2B5EF4-FFF2-40B4-BE49-F238E27FC236}">
                <a16:creationId xmlns:a16="http://schemas.microsoft.com/office/drawing/2014/main" id="{BC746955-195F-3357-5806-8D73E35F6598}"/>
              </a:ext>
            </a:extLst>
          </p:cNvPr>
          <p:cNvSpPr>
            <a:spLocks noGrp="1"/>
          </p:cNvSpPr>
          <p:nvPr>
            <p:ph type="body" sz="quarter" idx="10" hasCustomPrompt="1"/>
          </p:nvPr>
        </p:nvSpPr>
        <p:spPr>
          <a:xfrm>
            <a:off x="609600" y="1436918"/>
            <a:ext cx="10972800" cy="276999"/>
          </a:xfrm>
        </p:spPr>
        <p:txBody>
          <a:bodyPr/>
          <a:lstStyle>
            <a:lvl1pPr marL="0" indent="0">
              <a:lnSpc>
                <a:spcPct val="100000"/>
              </a:lnSpc>
              <a:spcAft>
                <a:spcPts val="300"/>
              </a:spcAft>
              <a:buNone/>
              <a:defRPr sz="1200" b="1" i="0" cap="all" spc="300" baseline="0"/>
            </a:lvl1pPr>
          </a:lstStyle>
          <a:p>
            <a:pPr lvl="0"/>
            <a:r>
              <a:rPr lang="en-US" dirty="0"/>
              <a:t>Enter subtitle</a:t>
            </a:r>
          </a:p>
        </p:txBody>
      </p:sp>
    </p:spTree>
    <p:extLst>
      <p:ext uri="{BB962C8B-B14F-4D97-AF65-F5344CB8AC3E}">
        <p14:creationId xmlns:p14="http://schemas.microsoft.com/office/powerpoint/2010/main" val="2725988476"/>
      </p:ext>
    </p:extLst>
  </p:cSld>
  <p:clrMapOvr>
    <a:masterClrMapping/>
  </p:clrMapOvr>
  <p:hf hdr="0" ftr="0" dt="0"/>
  <p:extLst>
    <p:ext uri="{DCECCB84-F9BA-43D5-87BE-67443E8EF086}">
      <p15:sldGuideLst xmlns:p15="http://schemas.microsoft.com/office/powerpoint/2012/main">
        <p15:guide id="1" orient="horz" pos="1344">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ive-column layout with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D5D51-461F-4BF3-B83C-3319F4FEFF79}"/>
              </a:ext>
            </a:extLst>
          </p:cNvPr>
          <p:cNvSpPr>
            <a:spLocks noGrp="1"/>
          </p:cNvSpPr>
          <p:nvPr>
            <p:ph type="title" hasCustomPrompt="1"/>
          </p:nvPr>
        </p:nvSpPr>
        <p:spPr>
          <a:xfrm>
            <a:off x="609600" y="917577"/>
            <a:ext cx="10972800" cy="535531"/>
          </a:xfrm>
        </p:spPr>
        <p:txBody>
          <a:bodyPr/>
          <a:lstStyle>
            <a:lvl1pPr>
              <a:defRPr/>
            </a:lvl1pPr>
          </a:lstStyle>
          <a:p>
            <a:r>
              <a:rPr lang="en-US" dirty="0"/>
              <a:t>Five-column layout with icons</a:t>
            </a:r>
          </a:p>
        </p:txBody>
      </p:sp>
      <p:sp>
        <p:nvSpPr>
          <p:cNvPr id="3" name="Text Placeholder 2">
            <a:extLst>
              <a:ext uri="{FF2B5EF4-FFF2-40B4-BE49-F238E27FC236}">
                <a16:creationId xmlns:a16="http://schemas.microsoft.com/office/drawing/2014/main" id="{BC1CA65A-3F20-4CCD-AE7B-297E975BC0E8}"/>
              </a:ext>
            </a:extLst>
          </p:cNvPr>
          <p:cNvSpPr>
            <a:spLocks noGrp="1"/>
          </p:cNvSpPr>
          <p:nvPr>
            <p:ph type="body" idx="1" hasCustomPrompt="1"/>
          </p:nvPr>
        </p:nvSpPr>
        <p:spPr>
          <a:xfrm>
            <a:off x="520289" y="3168827"/>
            <a:ext cx="1964826" cy="313932"/>
          </a:xfrm>
        </p:spPr>
        <p:txBody>
          <a:bodyPr anchor="t"/>
          <a:lstStyle>
            <a:lvl1pPr marL="0" indent="0">
              <a:buNone/>
              <a:defRPr sz="1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heading here</a:t>
            </a:r>
          </a:p>
        </p:txBody>
      </p:sp>
      <p:sp>
        <p:nvSpPr>
          <p:cNvPr id="4" name="Content Placeholder 3">
            <a:extLst>
              <a:ext uri="{FF2B5EF4-FFF2-40B4-BE49-F238E27FC236}">
                <a16:creationId xmlns:a16="http://schemas.microsoft.com/office/drawing/2014/main" id="{1DBED614-1324-4FC8-94DC-2BB58446A188}"/>
              </a:ext>
            </a:extLst>
          </p:cNvPr>
          <p:cNvSpPr>
            <a:spLocks noGrp="1"/>
          </p:cNvSpPr>
          <p:nvPr>
            <p:ph sz="half" idx="2" hasCustomPrompt="1"/>
          </p:nvPr>
        </p:nvSpPr>
        <p:spPr>
          <a:xfrm>
            <a:off x="520291" y="3492661"/>
            <a:ext cx="1964826" cy="2447762"/>
          </a:xfrm>
        </p:spPr>
        <p:txBody>
          <a:bodyPr/>
          <a:lstStyle>
            <a:lvl1pPr marL="0" indent="0">
              <a:lnSpc>
                <a:spcPct val="100000"/>
              </a:lnSpc>
              <a:spcAft>
                <a:spcPts val="600"/>
              </a:spcAft>
              <a:buNone/>
              <a:defRPr sz="1600"/>
            </a:lvl1pPr>
            <a:lvl2pPr marL="285750" indent="0">
              <a:lnSpc>
                <a:spcPct val="100000"/>
              </a:lnSpc>
              <a:spcAft>
                <a:spcPts val="600"/>
              </a:spcAft>
              <a:buNone/>
              <a:defRPr sz="1600"/>
            </a:lvl2pPr>
            <a:lvl3pPr marL="628650" indent="0">
              <a:lnSpc>
                <a:spcPct val="100000"/>
              </a:lnSpc>
              <a:spcAft>
                <a:spcPts val="600"/>
              </a:spcAft>
              <a:buNone/>
              <a:defRPr sz="1600"/>
            </a:lvl3pPr>
            <a:lvl4pPr marL="858838" indent="0">
              <a:buNone/>
              <a:defRPr sz="1200"/>
            </a:lvl4pPr>
            <a:lvl5pPr marL="1030288" indent="0">
              <a:buNone/>
              <a:defRPr sz="1200"/>
            </a:lvl5pPr>
          </a:lstStyle>
          <a:p>
            <a:pPr lvl="0"/>
            <a:r>
              <a:rPr lang="en-US" dirty="0"/>
              <a:t>Enter text</a:t>
            </a:r>
          </a:p>
          <a:p>
            <a:pPr lvl="1"/>
            <a:r>
              <a:rPr lang="en-US" dirty="0"/>
              <a:t>Second level</a:t>
            </a:r>
          </a:p>
          <a:p>
            <a:pPr lvl="2"/>
            <a:r>
              <a:rPr lang="en-US" dirty="0"/>
              <a:t>Third level</a:t>
            </a:r>
          </a:p>
        </p:txBody>
      </p:sp>
      <p:sp>
        <p:nvSpPr>
          <p:cNvPr id="5" name="Text Placeholder 4">
            <a:extLst>
              <a:ext uri="{FF2B5EF4-FFF2-40B4-BE49-F238E27FC236}">
                <a16:creationId xmlns:a16="http://schemas.microsoft.com/office/drawing/2014/main" id="{7BCE1A54-1330-4A91-B63D-5CFA63F9FFDF}"/>
              </a:ext>
            </a:extLst>
          </p:cNvPr>
          <p:cNvSpPr>
            <a:spLocks noGrp="1"/>
          </p:cNvSpPr>
          <p:nvPr>
            <p:ph type="body" sz="quarter" idx="3" hasCustomPrompt="1"/>
          </p:nvPr>
        </p:nvSpPr>
        <p:spPr>
          <a:xfrm>
            <a:off x="2805153" y="3167774"/>
            <a:ext cx="1964826" cy="313932"/>
          </a:xfrm>
        </p:spPr>
        <p:txBody>
          <a:bodyPr anchor="t"/>
          <a:lstStyle>
            <a:lvl1pPr marL="0" indent="0">
              <a:buNone/>
              <a:defRPr sz="1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heading here</a:t>
            </a:r>
          </a:p>
        </p:txBody>
      </p:sp>
      <p:sp>
        <p:nvSpPr>
          <p:cNvPr id="6" name="Content Placeholder 5">
            <a:extLst>
              <a:ext uri="{FF2B5EF4-FFF2-40B4-BE49-F238E27FC236}">
                <a16:creationId xmlns:a16="http://schemas.microsoft.com/office/drawing/2014/main" id="{8249DC76-96C3-408F-9627-4D642BE1BDD7}"/>
              </a:ext>
            </a:extLst>
          </p:cNvPr>
          <p:cNvSpPr>
            <a:spLocks noGrp="1"/>
          </p:cNvSpPr>
          <p:nvPr>
            <p:ph sz="quarter" idx="4" hasCustomPrompt="1"/>
          </p:nvPr>
        </p:nvSpPr>
        <p:spPr>
          <a:xfrm>
            <a:off x="2805153" y="3492661"/>
            <a:ext cx="1964826" cy="2447762"/>
          </a:xfrm>
        </p:spPr>
        <p:txBody>
          <a:bodyPr/>
          <a:lstStyle>
            <a:lvl1pPr marL="0" indent="0">
              <a:lnSpc>
                <a:spcPct val="100000"/>
              </a:lnSpc>
              <a:spcAft>
                <a:spcPts val="600"/>
              </a:spcAft>
              <a:buNone/>
              <a:defRPr sz="1600"/>
            </a:lvl1pPr>
            <a:lvl2pPr marL="285750" indent="0">
              <a:lnSpc>
                <a:spcPct val="100000"/>
              </a:lnSpc>
              <a:spcAft>
                <a:spcPts val="600"/>
              </a:spcAft>
              <a:buNone/>
              <a:defRPr sz="1600"/>
            </a:lvl2pPr>
            <a:lvl3pPr marL="628650" indent="0">
              <a:lnSpc>
                <a:spcPct val="100000"/>
              </a:lnSpc>
              <a:spcAft>
                <a:spcPts val="600"/>
              </a:spcAft>
              <a:buNone/>
              <a:defRPr sz="1600"/>
            </a:lvl3pPr>
            <a:lvl4pPr marL="858838" indent="0">
              <a:buNone/>
              <a:defRPr sz="1200"/>
            </a:lvl4pPr>
            <a:lvl5pPr marL="1030288" indent="0">
              <a:buNone/>
              <a:defRPr sz="1200"/>
            </a:lvl5pPr>
          </a:lstStyle>
          <a:p>
            <a:pPr lvl="0"/>
            <a:r>
              <a:rPr lang="en-US" dirty="0"/>
              <a:t>Enter text</a:t>
            </a:r>
          </a:p>
          <a:p>
            <a:pPr lvl="1"/>
            <a:r>
              <a:rPr lang="en-US" dirty="0"/>
              <a:t>Second level</a:t>
            </a:r>
          </a:p>
          <a:p>
            <a:pPr lvl="2"/>
            <a:r>
              <a:rPr lang="en-US" dirty="0"/>
              <a:t>Third level</a:t>
            </a:r>
          </a:p>
        </p:txBody>
      </p:sp>
      <p:sp>
        <p:nvSpPr>
          <p:cNvPr id="7" name="Text Placeholder 4">
            <a:extLst>
              <a:ext uri="{FF2B5EF4-FFF2-40B4-BE49-F238E27FC236}">
                <a16:creationId xmlns:a16="http://schemas.microsoft.com/office/drawing/2014/main" id="{EB7A6272-EB3F-49FE-8293-213DA74B26E7}"/>
              </a:ext>
            </a:extLst>
          </p:cNvPr>
          <p:cNvSpPr>
            <a:spLocks noGrp="1"/>
          </p:cNvSpPr>
          <p:nvPr>
            <p:ph type="body" sz="quarter" idx="10" hasCustomPrompt="1"/>
          </p:nvPr>
        </p:nvSpPr>
        <p:spPr>
          <a:xfrm>
            <a:off x="5096146" y="3167774"/>
            <a:ext cx="1964826" cy="313932"/>
          </a:xfrm>
        </p:spPr>
        <p:txBody>
          <a:bodyPr anchor="t"/>
          <a:lstStyle>
            <a:lvl1pPr marL="0" indent="0">
              <a:buNone/>
              <a:defRPr sz="1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heading here</a:t>
            </a:r>
          </a:p>
        </p:txBody>
      </p:sp>
      <p:sp>
        <p:nvSpPr>
          <p:cNvPr id="8" name="Content Placeholder 5">
            <a:extLst>
              <a:ext uri="{FF2B5EF4-FFF2-40B4-BE49-F238E27FC236}">
                <a16:creationId xmlns:a16="http://schemas.microsoft.com/office/drawing/2014/main" id="{A4C7D216-B044-4089-8FA7-0E2598881E88}"/>
              </a:ext>
            </a:extLst>
          </p:cNvPr>
          <p:cNvSpPr>
            <a:spLocks noGrp="1"/>
          </p:cNvSpPr>
          <p:nvPr>
            <p:ph sz="quarter" idx="11" hasCustomPrompt="1"/>
          </p:nvPr>
        </p:nvSpPr>
        <p:spPr>
          <a:xfrm>
            <a:off x="5096147" y="3492661"/>
            <a:ext cx="1964826" cy="2447762"/>
          </a:xfrm>
        </p:spPr>
        <p:txBody>
          <a:bodyPr/>
          <a:lstStyle>
            <a:lvl1pPr marL="0" indent="0">
              <a:lnSpc>
                <a:spcPct val="100000"/>
              </a:lnSpc>
              <a:spcAft>
                <a:spcPts val="600"/>
              </a:spcAft>
              <a:buNone/>
              <a:defRPr sz="1600"/>
            </a:lvl1pPr>
            <a:lvl2pPr marL="285750" indent="0">
              <a:lnSpc>
                <a:spcPct val="100000"/>
              </a:lnSpc>
              <a:spcAft>
                <a:spcPts val="600"/>
              </a:spcAft>
              <a:buNone/>
              <a:defRPr sz="1600"/>
            </a:lvl2pPr>
            <a:lvl3pPr marL="628650" indent="0">
              <a:lnSpc>
                <a:spcPct val="100000"/>
              </a:lnSpc>
              <a:spcAft>
                <a:spcPts val="600"/>
              </a:spcAft>
              <a:buNone/>
              <a:defRPr sz="1600"/>
            </a:lvl3pPr>
            <a:lvl4pPr marL="858838" indent="0">
              <a:buNone/>
              <a:defRPr sz="1200"/>
            </a:lvl4pPr>
            <a:lvl5pPr marL="1030288" indent="0">
              <a:buNone/>
              <a:defRPr sz="1200"/>
            </a:lvl5pPr>
          </a:lstStyle>
          <a:p>
            <a:pPr lvl="0"/>
            <a:r>
              <a:rPr lang="en-US" dirty="0"/>
              <a:t>Enter text</a:t>
            </a:r>
          </a:p>
          <a:p>
            <a:pPr lvl="1"/>
            <a:r>
              <a:rPr lang="en-US" dirty="0"/>
              <a:t>Second level</a:t>
            </a:r>
          </a:p>
          <a:p>
            <a:pPr lvl="2"/>
            <a:r>
              <a:rPr lang="en-US" dirty="0"/>
              <a:t>Third level</a:t>
            </a:r>
          </a:p>
        </p:txBody>
      </p:sp>
      <p:sp>
        <p:nvSpPr>
          <p:cNvPr id="9" name="Text Placeholder 4">
            <a:extLst>
              <a:ext uri="{FF2B5EF4-FFF2-40B4-BE49-F238E27FC236}">
                <a16:creationId xmlns:a16="http://schemas.microsoft.com/office/drawing/2014/main" id="{4A70CBA4-9A7C-4AA6-80BD-DA7E39D565C8}"/>
              </a:ext>
            </a:extLst>
          </p:cNvPr>
          <p:cNvSpPr>
            <a:spLocks noGrp="1"/>
          </p:cNvSpPr>
          <p:nvPr>
            <p:ph type="body" sz="quarter" idx="12" hasCustomPrompt="1"/>
          </p:nvPr>
        </p:nvSpPr>
        <p:spPr>
          <a:xfrm>
            <a:off x="7387139" y="3167774"/>
            <a:ext cx="1964826" cy="313932"/>
          </a:xfrm>
        </p:spPr>
        <p:txBody>
          <a:bodyPr anchor="t"/>
          <a:lstStyle>
            <a:lvl1pPr marL="0" indent="0">
              <a:buNone/>
              <a:defRPr sz="1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heading here</a:t>
            </a:r>
          </a:p>
        </p:txBody>
      </p:sp>
      <p:sp>
        <p:nvSpPr>
          <p:cNvPr id="10" name="Content Placeholder 5">
            <a:extLst>
              <a:ext uri="{FF2B5EF4-FFF2-40B4-BE49-F238E27FC236}">
                <a16:creationId xmlns:a16="http://schemas.microsoft.com/office/drawing/2014/main" id="{188FFD55-A15C-40BB-919A-289EBCA6F226}"/>
              </a:ext>
            </a:extLst>
          </p:cNvPr>
          <p:cNvSpPr>
            <a:spLocks noGrp="1"/>
          </p:cNvSpPr>
          <p:nvPr>
            <p:ph sz="quarter" idx="13" hasCustomPrompt="1"/>
          </p:nvPr>
        </p:nvSpPr>
        <p:spPr>
          <a:xfrm>
            <a:off x="7387139" y="3492661"/>
            <a:ext cx="1964826" cy="2447762"/>
          </a:xfrm>
        </p:spPr>
        <p:txBody>
          <a:bodyPr/>
          <a:lstStyle>
            <a:lvl1pPr marL="0" indent="0">
              <a:lnSpc>
                <a:spcPct val="100000"/>
              </a:lnSpc>
              <a:spcAft>
                <a:spcPts val="600"/>
              </a:spcAft>
              <a:buNone/>
              <a:defRPr sz="1600"/>
            </a:lvl1pPr>
            <a:lvl2pPr marL="285750" indent="0">
              <a:lnSpc>
                <a:spcPct val="100000"/>
              </a:lnSpc>
              <a:spcAft>
                <a:spcPts val="600"/>
              </a:spcAft>
              <a:buNone/>
              <a:defRPr sz="1600"/>
            </a:lvl2pPr>
            <a:lvl3pPr marL="628650" indent="0">
              <a:lnSpc>
                <a:spcPct val="100000"/>
              </a:lnSpc>
              <a:spcAft>
                <a:spcPts val="600"/>
              </a:spcAft>
              <a:buNone/>
              <a:defRPr sz="1600"/>
            </a:lvl3pPr>
            <a:lvl4pPr marL="858838" indent="0">
              <a:buNone/>
              <a:defRPr sz="1200"/>
            </a:lvl4pPr>
            <a:lvl5pPr marL="1030288" indent="0">
              <a:buNone/>
              <a:defRPr sz="1200"/>
            </a:lvl5pPr>
          </a:lstStyle>
          <a:p>
            <a:pPr lvl="0"/>
            <a:r>
              <a:rPr lang="en-US" dirty="0"/>
              <a:t>Enter text</a:t>
            </a:r>
          </a:p>
          <a:p>
            <a:pPr lvl="1"/>
            <a:r>
              <a:rPr lang="en-US" dirty="0"/>
              <a:t>Second level</a:t>
            </a:r>
          </a:p>
          <a:p>
            <a:pPr lvl="2"/>
            <a:r>
              <a:rPr lang="en-US" dirty="0"/>
              <a:t>Third level</a:t>
            </a:r>
          </a:p>
        </p:txBody>
      </p:sp>
      <p:sp>
        <p:nvSpPr>
          <p:cNvPr id="11" name="Date Placeholder 10">
            <a:extLst>
              <a:ext uri="{FF2B5EF4-FFF2-40B4-BE49-F238E27FC236}">
                <a16:creationId xmlns:a16="http://schemas.microsoft.com/office/drawing/2014/main" id="{ADEB3A35-9813-4635-AE9D-3B9F6CA53160}"/>
              </a:ext>
            </a:extLst>
          </p:cNvPr>
          <p:cNvSpPr>
            <a:spLocks noGrp="1"/>
          </p:cNvSpPr>
          <p:nvPr>
            <p:ph type="dt" sz="half" idx="14"/>
          </p:nvPr>
        </p:nvSpPr>
        <p:spPr>
          <a:xfrm>
            <a:off x="838200" y="69532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1EF3D5-2436-9240-B6D0-2048A71FFF33}" type="datetime1">
              <a:rPr lang="en-US" smtClean="0"/>
              <a:pPr/>
              <a:t>6/25/2025</a:t>
            </a:fld>
            <a:endParaRPr lang="en-US"/>
          </a:p>
        </p:txBody>
      </p:sp>
      <p:sp>
        <p:nvSpPr>
          <p:cNvPr id="12" name="Footer Placeholder 11">
            <a:extLst>
              <a:ext uri="{FF2B5EF4-FFF2-40B4-BE49-F238E27FC236}">
                <a16:creationId xmlns:a16="http://schemas.microsoft.com/office/drawing/2014/main" id="{2617FC00-CD62-4B48-80A6-4E68401E9601}"/>
              </a:ext>
            </a:extLst>
          </p:cNvPr>
          <p:cNvSpPr>
            <a:spLocks noGrp="1"/>
          </p:cNvSpPr>
          <p:nvPr>
            <p:ph type="ftr" sz="quarter" idx="15"/>
          </p:nvPr>
        </p:nvSpPr>
        <p:spPr>
          <a:xfrm>
            <a:off x="4038600" y="69532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 name="Slide Number Placeholder 12">
            <a:extLst>
              <a:ext uri="{FF2B5EF4-FFF2-40B4-BE49-F238E27FC236}">
                <a16:creationId xmlns:a16="http://schemas.microsoft.com/office/drawing/2014/main" id="{1F0D3C1B-0D24-4BCA-810C-31D050008A6D}"/>
              </a:ext>
            </a:extLst>
          </p:cNvPr>
          <p:cNvSpPr>
            <a:spLocks noGrp="1"/>
          </p:cNvSpPr>
          <p:nvPr>
            <p:ph type="sldNum" sz="quarter" idx="16"/>
          </p:nvPr>
        </p:nvSpPr>
        <p:spPr/>
        <p:txBody>
          <a:bodyPr/>
          <a:lstStyle/>
          <a:p>
            <a:fld id="{EB4B8DE2-A4E8-46E4-8BBF-D75455EFF32C}" type="slidenum">
              <a:rPr lang="en-US" smtClean="0"/>
              <a:pPr/>
              <a:t>‹#›</a:t>
            </a:fld>
            <a:endParaRPr lang="en-US"/>
          </a:p>
        </p:txBody>
      </p:sp>
      <p:sp>
        <p:nvSpPr>
          <p:cNvPr id="22" name="Content Placeholder 16">
            <a:extLst>
              <a:ext uri="{FF2B5EF4-FFF2-40B4-BE49-F238E27FC236}">
                <a16:creationId xmlns:a16="http://schemas.microsoft.com/office/drawing/2014/main" id="{A94A2542-4EB3-C9D2-DD91-8A1ECCB4441D}"/>
              </a:ext>
            </a:extLst>
          </p:cNvPr>
          <p:cNvSpPr>
            <a:spLocks noGrp="1"/>
          </p:cNvSpPr>
          <p:nvPr>
            <p:ph sz="quarter" idx="26" hasCustomPrompt="1"/>
          </p:nvPr>
        </p:nvSpPr>
        <p:spPr>
          <a:xfrm>
            <a:off x="991509" y="2138496"/>
            <a:ext cx="1022386" cy="817351"/>
          </a:xfrm>
        </p:spPr>
        <p:txBody>
          <a:bodyPr/>
          <a:lstStyle>
            <a:lvl1pPr marL="0" indent="0">
              <a:buNone/>
              <a:defRPr sz="1200"/>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icon</a:t>
            </a:r>
          </a:p>
        </p:txBody>
      </p:sp>
      <p:sp>
        <p:nvSpPr>
          <p:cNvPr id="23" name="Content Placeholder 16">
            <a:extLst>
              <a:ext uri="{FF2B5EF4-FFF2-40B4-BE49-F238E27FC236}">
                <a16:creationId xmlns:a16="http://schemas.microsoft.com/office/drawing/2014/main" id="{AB8088A4-DA27-4494-908E-A8EC9D675E49}"/>
              </a:ext>
            </a:extLst>
          </p:cNvPr>
          <p:cNvSpPr>
            <a:spLocks noGrp="1"/>
          </p:cNvSpPr>
          <p:nvPr>
            <p:ph sz="quarter" idx="27" hasCustomPrompt="1"/>
          </p:nvPr>
        </p:nvSpPr>
        <p:spPr>
          <a:xfrm>
            <a:off x="3276373" y="2138496"/>
            <a:ext cx="1022386" cy="817351"/>
          </a:xfrm>
        </p:spPr>
        <p:txBody>
          <a:bodyPr/>
          <a:lstStyle>
            <a:lvl1pPr marL="0" indent="0">
              <a:buNone/>
              <a:defRPr sz="1200"/>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icon</a:t>
            </a:r>
          </a:p>
        </p:txBody>
      </p:sp>
      <p:sp>
        <p:nvSpPr>
          <p:cNvPr id="24" name="Content Placeholder 16">
            <a:extLst>
              <a:ext uri="{FF2B5EF4-FFF2-40B4-BE49-F238E27FC236}">
                <a16:creationId xmlns:a16="http://schemas.microsoft.com/office/drawing/2014/main" id="{3D3AB58B-43AC-15CE-2ACB-07C3D1892798}"/>
              </a:ext>
            </a:extLst>
          </p:cNvPr>
          <p:cNvSpPr>
            <a:spLocks noGrp="1"/>
          </p:cNvSpPr>
          <p:nvPr>
            <p:ph sz="quarter" idx="28" hasCustomPrompt="1"/>
          </p:nvPr>
        </p:nvSpPr>
        <p:spPr>
          <a:xfrm>
            <a:off x="5567366" y="2138495"/>
            <a:ext cx="1022386" cy="817351"/>
          </a:xfrm>
        </p:spPr>
        <p:txBody>
          <a:bodyPr/>
          <a:lstStyle>
            <a:lvl1pPr marL="0" indent="0">
              <a:buNone/>
              <a:defRPr sz="1200"/>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icon</a:t>
            </a:r>
          </a:p>
        </p:txBody>
      </p:sp>
      <p:sp>
        <p:nvSpPr>
          <p:cNvPr id="25" name="Content Placeholder 16">
            <a:extLst>
              <a:ext uri="{FF2B5EF4-FFF2-40B4-BE49-F238E27FC236}">
                <a16:creationId xmlns:a16="http://schemas.microsoft.com/office/drawing/2014/main" id="{A0365432-E0C8-C839-7699-1AF05B54ED43}"/>
              </a:ext>
            </a:extLst>
          </p:cNvPr>
          <p:cNvSpPr>
            <a:spLocks noGrp="1"/>
          </p:cNvSpPr>
          <p:nvPr>
            <p:ph sz="quarter" idx="29" hasCustomPrompt="1"/>
          </p:nvPr>
        </p:nvSpPr>
        <p:spPr>
          <a:xfrm>
            <a:off x="7852230" y="2138495"/>
            <a:ext cx="1022386" cy="817351"/>
          </a:xfrm>
        </p:spPr>
        <p:txBody>
          <a:bodyPr/>
          <a:lstStyle>
            <a:lvl1pPr marL="0" indent="0">
              <a:buNone/>
              <a:defRPr sz="1200"/>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icon</a:t>
            </a:r>
          </a:p>
        </p:txBody>
      </p:sp>
      <p:sp>
        <p:nvSpPr>
          <p:cNvPr id="19" name="Text Placeholder 4">
            <a:extLst>
              <a:ext uri="{FF2B5EF4-FFF2-40B4-BE49-F238E27FC236}">
                <a16:creationId xmlns:a16="http://schemas.microsoft.com/office/drawing/2014/main" id="{9C2B731C-7D4C-3317-7E1B-0AA518928BF7}"/>
              </a:ext>
            </a:extLst>
          </p:cNvPr>
          <p:cNvSpPr>
            <a:spLocks noGrp="1"/>
          </p:cNvSpPr>
          <p:nvPr>
            <p:ph type="body" sz="quarter" idx="30" hasCustomPrompt="1"/>
          </p:nvPr>
        </p:nvSpPr>
        <p:spPr>
          <a:xfrm>
            <a:off x="9665840" y="3167774"/>
            <a:ext cx="1964826" cy="313932"/>
          </a:xfrm>
        </p:spPr>
        <p:txBody>
          <a:bodyPr anchor="t"/>
          <a:lstStyle>
            <a:lvl1pPr marL="0" indent="0">
              <a:buNone/>
              <a:defRPr sz="1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heading here</a:t>
            </a:r>
          </a:p>
        </p:txBody>
      </p:sp>
      <p:sp>
        <p:nvSpPr>
          <p:cNvPr id="20" name="Content Placeholder 5">
            <a:extLst>
              <a:ext uri="{FF2B5EF4-FFF2-40B4-BE49-F238E27FC236}">
                <a16:creationId xmlns:a16="http://schemas.microsoft.com/office/drawing/2014/main" id="{1ED14471-8D80-EDBB-438D-D73A645E5E3D}"/>
              </a:ext>
            </a:extLst>
          </p:cNvPr>
          <p:cNvSpPr>
            <a:spLocks noGrp="1"/>
          </p:cNvSpPr>
          <p:nvPr>
            <p:ph sz="quarter" idx="31" hasCustomPrompt="1"/>
          </p:nvPr>
        </p:nvSpPr>
        <p:spPr>
          <a:xfrm>
            <a:off x="9665840" y="3492661"/>
            <a:ext cx="1964826" cy="2447762"/>
          </a:xfrm>
        </p:spPr>
        <p:txBody>
          <a:bodyPr/>
          <a:lstStyle>
            <a:lvl1pPr marL="0" indent="0">
              <a:lnSpc>
                <a:spcPct val="100000"/>
              </a:lnSpc>
              <a:spcAft>
                <a:spcPts val="600"/>
              </a:spcAft>
              <a:buNone/>
              <a:defRPr sz="1600"/>
            </a:lvl1pPr>
            <a:lvl2pPr marL="285750" indent="0">
              <a:lnSpc>
                <a:spcPct val="100000"/>
              </a:lnSpc>
              <a:spcAft>
                <a:spcPts val="600"/>
              </a:spcAft>
              <a:buNone/>
              <a:defRPr sz="1600"/>
            </a:lvl2pPr>
            <a:lvl3pPr marL="628650" indent="0">
              <a:lnSpc>
                <a:spcPct val="100000"/>
              </a:lnSpc>
              <a:spcAft>
                <a:spcPts val="600"/>
              </a:spcAft>
              <a:buNone/>
              <a:defRPr sz="1600"/>
            </a:lvl3pPr>
            <a:lvl4pPr marL="858838" indent="0">
              <a:buNone/>
              <a:defRPr sz="1200"/>
            </a:lvl4pPr>
            <a:lvl5pPr marL="1030288" indent="0">
              <a:buNone/>
              <a:defRPr sz="1200"/>
            </a:lvl5pPr>
          </a:lstStyle>
          <a:p>
            <a:pPr lvl="0"/>
            <a:r>
              <a:rPr lang="en-US" dirty="0"/>
              <a:t>Enter text</a:t>
            </a:r>
          </a:p>
          <a:p>
            <a:pPr lvl="1"/>
            <a:r>
              <a:rPr lang="en-US" dirty="0"/>
              <a:t>Second level</a:t>
            </a:r>
          </a:p>
          <a:p>
            <a:pPr lvl="2"/>
            <a:r>
              <a:rPr lang="en-US" dirty="0"/>
              <a:t>Third level</a:t>
            </a:r>
          </a:p>
        </p:txBody>
      </p:sp>
      <p:sp>
        <p:nvSpPr>
          <p:cNvPr id="26" name="Content Placeholder 16">
            <a:extLst>
              <a:ext uri="{FF2B5EF4-FFF2-40B4-BE49-F238E27FC236}">
                <a16:creationId xmlns:a16="http://schemas.microsoft.com/office/drawing/2014/main" id="{5BFE59E8-0170-5919-8EF6-E7EA10DE998B}"/>
              </a:ext>
            </a:extLst>
          </p:cNvPr>
          <p:cNvSpPr>
            <a:spLocks noGrp="1"/>
          </p:cNvSpPr>
          <p:nvPr>
            <p:ph sz="quarter" idx="32" hasCustomPrompt="1"/>
          </p:nvPr>
        </p:nvSpPr>
        <p:spPr>
          <a:xfrm>
            <a:off x="10137094" y="2138495"/>
            <a:ext cx="1022386" cy="817351"/>
          </a:xfrm>
        </p:spPr>
        <p:txBody>
          <a:bodyPr/>
          <a:lstStyle>
            <a:lvl1pPr marL="0" indent="0">
              <a:buNone/>
              <a:defRPr sz="1200"/>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icon</a:t>
            </a:r>
          </a:p>
        </p:txBody>
      </p:sp>
    </p:spTree>
    <p:extLst>
      <p:ext uri="{BB962C8B-B14F-4D97-AF65-F5344CB8AC3E}">
        <p14:creationId xmlns:p14="http://schemas.microsoft.com/office/powerpoint/2010/main" val="3615110768"/>
      </p:ext>
    </p:extLst>
  </p:cSld>
  <p:clrMapOvr>
    <a:masterClrMapping/>
  </p:clrMapOvr>
  <p:extLst>
    <p:ext uri="{DCECCB84-F9BA-43D5-87BE-67443E8EF086}">
      <p15:sldGuideLst xmlns:p15="http://schemas.microsoft.com/office/powerpoint/2012/main">
        <p15:guide id="1" orient="horz" pos="1344">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ive-column layout with icons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D5D51-461F-4BF3-B83C-3319F4FEFF79}"/>
              </a:ext>
            </a:extLst>
          </p:cNvPr>
          <p:cNvSpPr>
            <a:spLocks noGrp="1"/>
          </p:cNvSpPr>
          <p:nvPr>
            <p:ph type="title" hasCustomPrompt="1"/>
          </p:nvPr>
        </p:nvSpPr>
        <p:spPr>
          <a:xfrm>
            <a:off x="609600" y="917577"/>
            <a:ext cx="10972800" cy="535531"/>
          </a:xfrm>
        </p:spPr>
        <p:txBody>
          <a:bodyPr/>
          <a:lstStyle>
            <a:lvl1pPr>
              <a:defRPr/>
            </a:lvl1pPr>
          </a:lstStyle>
          <a:p>
            <a:r>
              <a:rPr lang="en-US" dirty="0"/>
              <a:t>Five-column layout with icons and subtitle</a:t>
            </a:r>
          </a:p>
        </p:txBody>
      </p:sp>
      <p:sp>
        <p:nvSpPr>
          <p:cNvPr id="3" name="Text Placeholder 2">
            <a:extLst>
              <a:ext uri="{FF2B5EF4-FFF2-40B4-BE49-F238E27FC236}">
                <a16:creationId xmlns:a16="http://schemas.microsoft.com/office/drawing/2014/main" id="{BC1CA65A-3F20-4CCD-AE7B-297E975BC0E8}"/>
              </a:ext>
            </a:extLst>
          </p:cNvPr>
          <p:cNvSpPr>
            <a:spLocks noGrp="1"/>
          </p:cNvSpPr>
          <p:nvPr>
            <p:ph type="body" idx="1" hasCustomPrompt="1"/>
          </p:nvPr>
        </p:nvSpPr>
        <p:spPr>
          <a:xfrm>
            <a:off x="520289" y="3168827"/>
            <a:ext cx="1964826" cy="313932"/>
          </a:xfrm>
        </p:spPr>
        <p:txBody>
          <a:bodyPr anchor="t"/>
          <a:lstStyle>
            <a:lvl1pPr marL="0" indent="0">
              <a:buNone/>
              <a:defRPr sz="1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heading here</a:t>
            </a:r>
          </a:p>
        </p:txBody>
      </p:sp>
      <p:sp>
        <p:nvSpPr>
          <p:cNvPr id="4" name="Content Placeholder 3">
            <a:extLst>
              <a:ext uri="{FF2B5EF4-FFF2-40B4-BE49-F238E27FC236}">
                <a16:creationId xmlns:a16="http://schemas.microsoft.com/office/drawing/2014/main" id="{1DBED614-1324-4FC8-94DC-2BB58446A188}"/>
              </a:ext>
            </a:extLst>
          </p:cNvPr>
          <p:cNvSpPr>
            <a:spLocks noGrp="1"/>
          </p:cNvSpPr>
          <p:nvPr>
            <p:ph sz="half" idx="2" hasCustomPrompt="1"/>
          </p:nvPr>
        </p:nvSpPr>
        <p:spPr>
          <a:xfrm>
            <a:off x="520291" y="3492661"/>
            <a:ext cx="1964826" cy="2447762"/>
          </a:xfrm>
        </p:spPr>
        <p:txBody>
          <a:bodyPr/>
          <a:lstStyle>
            <a:lvl1pPr marL="0" indent="0">
              <a:lnSpc>
                <a:spcPct val="100000"/>
              </a:lnSpc>
              <a:spcAft>
                <a:spcPts val="600"/>
              </a:spcAft>
              <a:buNone/>
              <a:defRPr sz="1600"/>
            </a:lvl1pPr>
            <a:lvl2pPr marL="285750" indent="0">
              <a:lnSpc>
                <a:spcPct val="100000"/>
              </a:lnSpc>
              <a:spcAft>
                <a:spcPts val="600"/>
              </a:spcAft>
              <a:buNone/>
              <a:defRPr sz="1600"/>
            </a:lvl2pPr>
            <a:lvl3pPr marL="628650" indent="0">
              <a:lnSpc>
                <a:spcPct val="100000"/>
              </a:lnSpc>
              <a:spcAft>
                <a:spcPts val="600"/>
              </a:spcAft>
              <a:buNone/>
              <a:defRPr sz="1600"/>
            </a:lvl3pPr>
            <a:lvl4pPr marL="858838" indent="0">
              <a:buNone/>
              <a:defRPr sz="1200"/>
            </a:lvl4pPr>
            <a:lvl5pPr marL="1030288" indent="0">
              <a:buNone/>
              <a:defRPr sz="1200"/>
            </a:lvl5pPr>
          </a:lstStyle>
          <a:p>
            <a:pPr lvl="0"/>
            <a:r>
              <a:rPr lang="en-US" dirty="0"/>
              <a:t>Enter text</a:t>
            </a:r>
          </a:p>
          <a:p>
            <a:pPr lvl="1"/>
            <a:r>
              <a:rPr lang="en-US" dirty="0"/>
              <a:t>Second level</a:t>
            </a:r>
          </a:p>
          <a:p>
            <a:pPr lvl="2"/>
            <a:r>
              <a:rPr lang="en-US" dirty="0"/>
              <a:t>Third level</a:t>
            </a:r>
          </a:p>
        </p:txBody>
      </p:sp>
      <p:sp>
        <p:nvSpPr>
          <p:cNvPr id="5" name="Text Placeholder 4">
            <a:extLst>
              <a:ext uri="{FF2B5EF4-FFF2-40B4-BE49-F238E27FC236}">
                <a16:creationId xmlns:a16="http://schemas.microsoft.com/office/drawing/2014/main" id="{7BCE1A54-1330-4A91-B63D-5CFA63F9FFDF}"/>
              </a:ext>
            </a:extLst>
          </p:cNvPr>
          <p:cNvSpPr>
            <a:spLocks noGrp="1"/>
          </p:cNvSpPr>
          <p:nvPr>
            <p:ph type="body" sz="quarter" idx="3" hasCustomPrompt="1"/>
          </p:nvPr>
        </p:nvSpPr>
        <p:spPr>
          <a:xfrm>
            <a:off x="2805153" y="3167774"/>
            <a:ext cx="1964826" cy="313932"/>
          </a:xfrm>
        </p:spPr>
        <p:txBody>
          <a:bodyPr anchor="t"/>
          <a:lstStyle>
            <a:lvl1pPr marL="0" indent="0">
              <a:buNone/>
              <a:defRPr sz="1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heading here</a:t>
            </a:r>
          </a:p>
        </p:txBody>
      </p:sp>
      <p:sp>
        <p:nvSpPr>
          <p:cNvPr id="6" name="Content Placeholder 5">
            <a:extLst>
              <a:ext uri="{FF2B5EF4-FFF2-40B4-BE49-F238E27FC236}">
                <a16:creationId xmlns:a16="http://schemas.microsoft.com/office/drawing/2014/main" id="{8249DC76-96C3-408F-9627-4D642BE1BDD7}"/>
              </a:ext>
            </a:extLst>
          </p:cNvPr>
          <p:cNvSpPr>
            <a:spLocks noGrp="1"/>
          </p:cNvSpPr>
          <p:nvPr>
            <p:ph sz="quarter" idx="4" hasCustomPrompt="1"/>
          </p:nvPr>
        </p:nvSpPr>
        <p:spPr>
          <a:xfrm>
            <a:off x="2805153" y="3492661"/>
            <a:ext cx="1964826" cy="2447762"/>
          </a:xfrm>
        </p:spPr>
        <p:txBody>
          <a:bodyPr/>
          <a:lstStyle>
            <a:lvl1pPr marL="0" indent="0">
              <a:lnSpc>
                <a:spcPct val="100000"/>
              </a:lnSpc>
              <a:spcAft>
                <a:spcPts val="600"/>
              </a:spcAft>
              <a:buNone/>
              <a:defRPr sz="1600"/>
            </a:lvl1pPr>
            <a:lvl2pPr marL="285750" indent="0">
              <a:lnSpc>
                <a:spcPct val="100000"/>
              </a:lnSpc>
              <a:spcAft>
                <a:spcPts val="600"/>
              </a:spcAft>
              <a:buNone/>
              <a:defRPr sz="1600"/>
            </a:lvl2pPr>
            <a:lvl3pPr marL="628650" indent="0">
              <a:lnSpc>
                <a:spcPct val="100000"/>
              </a:lnSpc>
              <a:spcAft>
                <a:spcPts val="600"/>
              </a:spcAft>
              <a:buNone/>
              <a:defRPr sz="1600"/>
            </a:lvl3pPr>
            <a:lvl4pPr marL="858838" indent="0">
              <a:buNone/>
              <a:defRPr sz="1200"/>
            </a:lvl4pPr>
            <a:lvl5pPr marL="1030288" indent="0">
              <a:buNone/>
              <a:defRPr sz="1200"/>
            </a:lvl5pPr>
          </a:lstStyle>
          <a:p>
            <a:pPr lvl="0"/>
            <a:r>
              <a:rPr lang="en-US" dirty="0"/>
              <a:t>Enter text</a:t>
            </a:r>
          </a:p>
          <a:p>
            <a:pPr lvl="1"/>
            <a:r>
              <a:rPr lang="en-US" dirty="0"/>
              <a:t>Second level</a:t>
            </a:r>
          </a:p>
          <a:p>
            <a:pPr lvl="2"/>
            <a:r>
              <a:rPr lang="en-US" dirty="0"/>
              <a:t>Third level</a:t>
            </a:r>
          </a:p>
        </p:txBody>
      </p:sp>
      <p:sp>
        <p:nvSpPr>
          <p:cNvPr id="7" name="Text Placeholder 4">
            <a:extLst>
              <a:ext uri="{FF2B5EF4-FFF2-40B4-BE49-F238E27FC236}">
                <a16:creationId xmlns:a16="http://schemas.microsoft.com/office/drawing/2014/main" id="{EB7A6272-EB3F-49FE-8293-213DA74B26E7}"/>
              </a:ext>
            </a:extLst>
          </p:cNvPr>
          <p:cNvSpPr>
            <a:spLocks noGrp="1"/>
          </p:cNvSpPr>
          <p:nvPr>
            <p:ph type="body" sz="quarter" idx="10" hasCustomPrompt="1"/>
          </p:nvPr>
        </p:nvSpPr>
        <p:spPr>
          <a:xfrm>
            <a:off x="5096146" y="3167774"/>
            <a:ext cx="1964826" cy="313932"/>
          </a:xfrm>
        </p:spPr>
        <p:txBody>
          <a:bodyPr anchor="t"/>
          <a:lstStyle>
            <a:lvl1pPr marL="0" indent="0">
              <a:buNone/>
              <a:defRPr sz="1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heading here</a:t>
            </a:r>
          </a:p>
        </p:txBody>
      </p:sp>
      <p:sp>
        <p:nvSpPr>
          <p:cNvPr id="8" name="Content Placeholder 5">
            <a:extLst>
              <a:ext uri="{FF2B5EF4-FFF2-40B4-BE49-F238E27FC236}">
                <a16:creationId xmlns:a16="http://schemas.microsoft.com/office/drawing/2014/main" id="{A4C7D216-B044-4089-8FA7-0E2598881E88}"/>
              </a:ext>
            </a:extLst>
          </p:cNvPr>
          <p:cNvSpPr>
            <a:spLocks noGrp="1"/>
          </p:cNvSpPr>
          <p:nvPr>
            <p:ph sz="quarter" idx="11" hasCustomPrompt="1"/>
          </p:nvPr>
        </p:nvSpPr>
        <p:spPr>
          <a:xfrm>
            <a:off x="5096147" y="3492661"/>
            <a:ext cx="1964826" cy="2447762"/>
          </a:xfrm>
        </p:spPr>
        <p:txBody>
          <a:bodyPr/>
          <a:lstStyle>
            <a:lvl1pPr marL="0" indent="0">
              <a:lnSpc>
                <a:spcPct val="100000"/>
              </a:lnSpc>
              <a:spcAft>
                <a:spcPts val="600"/>
              </a:spcAft>
              <a:buNone/>
              <a:defRPr sz="1600"/>
            </a:lvl1pPr>
            <a:lvl2pPr marL="285750" indent="0">
              <a:lnSpc>
                <a:spcPct val="100000"/>
              </a:lnSpc>
              <a:spcAft>
                <a:spcPts val="600"/>
              </a:spcAft>
              <a:buNone/>
              <a:defRPr sz="1600"/>
            </a:lvl2pPr>
            <a:lvl3pPr marL="628650" indent="0">
              <a:lnSpc>
                <a:spcPct val="100000"/>
              </a:lnSpc>
              <a:spcAft>
                <a:spcPts val="600"/>
              </a:spcAft>
              <a:buNone/>
              <a:defRPr sz="1600"/>
            </a:lvl3pPr>
            <a:lvl4pPr marL="858838" indent="0">
              <a:buNone/>
              <a:defRPr sz="1200"/>
            </a:lvl4pPr>
            <a:lvl5pPr marL="1030288" indent="0">
              <a:buNone/>
              <a:defRPr sz="1200"/>
            </a:lvl5pPr>
          </a:lstStyle>
          <a:p>
            <a:pPr lvl="0"/>
            <a:r>
              <a:rPr lang="en-US" dirty="0"/>
              <a:t>Enter text</a:t>
            </a:r>
          </a:p>
          <a:p>
            <a:pPr lvl="1"/>
            <a:r>
              <a:rPr lang="en-US" dirty="0"/>
              <a:t>Second level</a:t>
            </a:r>
          </a:p>
          <a:p>
            <a:pPr lvl="2"/>
            <a:r>
              <a:rPr lang="en-US" dirty="0"/>
              <a:t>Third level</a:t>
            </a:r>
          </a:p>
        </p:txBody>
      </p:sp>
      <p:sp>
        <p:nvSpPr>
          <p:cNvPr id="9" name="Text Placeholder 4">
            <a:extLst>
              <a:ext uri="{FF2B5EF4-FFF2-40B4-BE49-F238E27FC236}">
                <a16:creationId xmlns:a16="http://schemas.microsoft.com/office/drawing/2014/main" id="{4A70CBA4-9A7C-4AA6-80BD-DA7E39D565C8}"/>
              </a:ext>
            </a:extLst>
          </p:cNvPr>
          <p:cNvSpPr>
            <a:spLocks noGrp="1"/>
          </p:cNvSpPr>
          <p:nvPr>
            <p:ph type="body" sz="quarter" idx="12" hasCustomPrompt="1"/>
          </p:nvPr>
        </p:nvSpPr>
        <p:spPr>
          <a:xfrm>
            <a:off x="7387139" y="3167774"/>
            <a:ext cx="1964826" cy="313932"/>
          </a:xfrm>
        </p:spPr>
        <p:txBody>
          <a:bodyPr anchor="t"/>
          <a:lstStyle>
            <a:lvl1pPr marL="0" indent="0">
              <a:buNone/>
              <a:defRPr sz="1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heading here</a:t>
            </a:r>
          </a:p>
        </p:txBody>
      </p:sp>
      <p:sp>
        <p:nvSpPr>
          <p:cNvPr id="10" name="Content Placeholder 5">
            <a:extLst>
              <a:ext uri="{FF2B5EF4-FFF2-40B4-BE49-F238E27FC236}">
                <a16:creationId xmlns:a16="http://schemas.microsoft.com/office/drawing/2014/main" id="{188FFD55-A15C-40BB-919A-289EBCA6F226}"/>
              </a:ext>
            </a:extLst>
          </p:cNvPr>
          <p:cNvSpPr>
            <a:spLocks noGrp="1"/>
          </p:cNvSpPr>
          <p:nvPr>
            <p:ph sz="quarter" idx="13" hasCustomPrompt="1"/>
          </p:nvPr>
        </p:nvSpPr>
        <p:spPr>
          <a:xfrm>
            <a:off x="7387139" y="3492661"/>
            <a:ext cx="1964826" cy="2447762"/>
          </a:xfrm>
        </p:spPr>
        <p:txBody>
          <a:bodyPr/>
          <a:lstStyle>
            <a:lvl1pPr marL="0" indent="0">
              <a:lnSpc>
                <a:spcPct val="100000"/>
              </a:lnSpc>
              <a:spcAft>
                <a:spcPts val="600"/>
              </a:spcAft>
              <a:buNone/>
              <a:defRPr sz="1600"/>
            </a:lvl1pPr>
            <a:lvl2pPr marL="285750" indent="0">
              <a:lnSpc>
                <a:spcPct val="100000"/>
              </a:lnSpc>
              <a:spcAft>
                <a:spcPts val="600"/>
              </a:spcAft>
              <a:buNone/>
              <a:defRPr sz="1600"/>
            </a:lvl2pPr>
            <a:lvl3pPr marL="628650" indent="0">
              <a:lnSpc>
                <a:spcPct val="100000"/>
              </a:lnSpc>
              <a:spcAft>
                <a:spcPts val="600"/>
              </a:spcAft>
              <a:buNone/>
              <a:defRPr sz="1600"/>
            </a:lvl3pPr>
            <a:lvl4pPr marL="858838" indent="0">
              <a:buNone/>
              <a:defRPr sz="1200"/>
            </a:lvl4pPr>
            <a:lvl5pPr marL="1030288" indent="0">
              <a:buNone/>
              <a:defRPr sz="1200"/>
            </a:lvl5pPr>
          </a:lstStyle>
          <a:p>
            <a:pPr lvl="0"/>
            <a:r>
              <a:rPr lang="en-US" dirty="0"/>
              <a:t>Enter text</a:t>
            </a:r>
          </a:p>
          <a:p>
            <a:pPr lvl="1"/>
            <a:r>
              <a:rPr lang="en-US" dirty="0"/>
              <a:t>Second level</a:t>
            </a:r>
          </a:p>
          <a:p>
            <a:pPr lvl="2"/>
            <a:r>
              <a:rPr lang="en-US" dirty="0"/>
              <a:t>Third level</a:t>
            </a:r>
          </a:p>
        </p:txBody>
      </p:sp>
      <p:sp>
        <p:nvSpPr>
          <p:cNvPr id="11" name="Date Placeholder 10">
            <a:extLst>
              <a:ext uri="{FF2B5EF4-FFF2-40B4-BE49-F238E27FC236}">
                <a16:creationId xmlns:a16="http://schemas.microsoft.com/office/drawing/2014/main" id="{ADEB3A35-9813-4635-AE9D-3B9F6CA53160}"/>
              </a:ext>
            </a:extLst>
          </p:cNvPr>
          <p:cNvSpPr>
            <a:spLocks noGrp="1"/>
          </p:cNvSpPr>
          <p:nvPr>
            <p:ph type="dt" sz="half" idx="14"/>
          </p:nvPr>
        </p:nvSpPr>
        <p:spPr>
          <a:xfrm>
            <a:off x="838200" y="69532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1EF3D5-2436-9240-B6D0-2048A71FFF33}" type="datetime1">
              <a:rPr lang="en-US" smtClean="0"/>
              <a:pPr/>
              <a:t>6/25/2025</a:t>
            </a:fld>
            <a:endParaRPr lang="en-US"/>
          </a:p>
        </p:txBody>
      </p:sp>
      <p:sp>
        <p:nvSpPr>
          <p:cNvPr id="12" name="Footer Placeholder 11">
            <a:extLst>
              <a:ext uri="{FF2B5EF4-FFF2-40B4-BE49-F238E27FC236}">
                <a16:creationId xmlns:a16="http://schemas.microsoft.com/office/drawing/2014/main" id="{2617FC00-CD62-4B48-80A6-4E68401E9601}"/>
              </a:ext>
            </a:extLst>
          </p:cNvPr>
          <p:cNvSpPr>
            <a:spLocks noGrp="1"/>
          </p:cNvSpPr>
          <p:nvPr>
            <p:ph type="ftr" sz="quarter" idx="15"/>
          </p:nvPr>
        </p:nvSpPr>
        <p:spPr>
          <a:xfrm>
            <a:off x="4038600" y="69532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 name="Slide Number Placeholder 12">
            <a:extLst>
              <a:ext uri="{FF2B5EF4-FFF2-40B4-BE49-F238E27FC236}">
                <a16:creationId xmlns:a16="http://schemas.microsoft.com/office/drawing/2014/main" id="{1F0D3C1B-0D24-4BCA-810C-31D050008A6D}"/>
              </a:ext>
            </a:extLst>
          </p:cNvPr>
          <p:cNvSpPr>
            <a:spLocks noGrp="1"/>
          </p:cNvSpPr>
          <p:nvPr>
            <p:ph type="sldNum" sz="quarter" idx="16"/>
          </p:nvPr>
        </p:nvSpPr>
        <p:spPr/>
        <p:txBody>
          <a:bodyPr/>
          <a:lstStyle/>
          <a:p>
            <a:fld id="{EB4B8DE2-A4E8-46E4-8BBF-D75455EFF32C}" type="slidenum">
              <a:rPr lang="en-US" smtClean="0"/>
              <a:pPr/>
              <a:t>‹#›</a:t>
            </a:fld>
            <a:endParaRPr lang="en-US"/>
          </a:p>
        </p:txBody>
      </p:sp>
      <p:sp>
        <p:nvSpPr>
          <p:cNvPr id="22" name="Content Placeholder 16">
            <a:extLst>
              <a:ext uri="{FF2B5EF4-FFF2-40B4-BE49-F238E27FC236}">
                <a16:creationId xmlns:a16="http://schemas.microsoft.com/office/drawing/2014/main" id="{A94A2542-4EB3-C9D2-DD91-8A1ECCB4441D}"/>
              </a:ext>
            </a:extLst>
          </p:cNvPr>
          <p:cNvSpPr>
            <a:spLocks noGrp="1"/>
          </p:cNvSpPr>
          <p:nvPr>
            <p:ph sz="quarter" idx="26" hasCustomPrompt="1"/>
          </p:nvPr>
        </p:nvSpPr>
        <p:spPr>
          <a:xfrm>
            <a:off x="991509" y="2138496"/>
            <a:ext cx="1022386" cy="817351"/>
          </a:xfrm>
        </p:spPr>
        <p:txBody>
          <a:bodyPr/>
          <a:lstStyle>
            <a:lvl1pPr marL="0" indent="0">
              <a:buNone/>
              <a:defRPr sz="1200"/>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icon</a:t>
            </a:r>
          </a:p>
        </p:txBody>
      </p:sp>
      <p:sp>
        <p:nvSpPr>
          <p:cNvPr id="23" name="Content Placeholder 16">
            <a:extLst>
              <a:ext uri="{FF2B5EF4-FFF2-40B4-BE49-F238E27FC236}">
                <a16:creationId xmlns:a16="http://schemas.microsoft.com/office/drawing/2014/main" id="{AB8088A4-DA27-4494-908E-A8EC9D675E49}"/>
              </a:ext>
            </a:extLst>
          </p:cNvPr>
          <p:cNvSpPr>
            <a:spLocks noGrp="1"/>
          </p:cNvSpPr>
          <p:nvPr>
            <p:ph sz="quarter" idx="27" hasCustomPrompt="1"/>
          </p:nvPr>
        </p:nvSpPr>
        <p:spPr>
          <a:xfrm>
            <a:off x="3276373" y="2138496"/>
            <a:ext cx="1022386" cy="817351"/>
          </a:xfrm>
        </p:spPr>
        <p:txBody>
          <a:bodyPr/>
          <a:lstStyle>
            <a:lvl1pPr marL="0" indent="0">
              <a:buNone/>
              <a:defRPr sz="1200"/>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icon</a:t>
            </a:r>
          </a:p>
        </p:txBody>
      </p:sp>
      <p:sp>
        <p:nvSpPr>
          <p:cNvPr id="24" name="Content Placeholder 16">
            <a:extLst>
              <a:ext uri="{FF2B5EF4-FFF2-40B4-BE49-F238E27FC236}">
                <a16:creationId xmlns:a16="http://schemas.microsoft.com/office/drawing/2014/main" id="{3D3AB58B-43AC-15CE-2ACB-07C3D1892798}"/>
              </a:ext>
            </a:extLst>
          </p:cNvPr>
          <p:cNvSpPr>
            <a:spLocks noGrp="1"/>
          </p:cNvSpPr>
          <p:nvPr>
            <p:ph sz="quarter" idx="28" hasCustomPrompt="1"/>
          </p:nvPr>
        </p:nvSpPr>
        <p:spPr>
          <a:xfrm>
            <a:off x="5567366" y="2138495"/>
            <a:ext cx="1022386" cy="817351"/>
          </a:xfrm>
        </p:spPr>
        <p:txBody>
          <a:bodyPr/>
          <a:lstStyle>
            <a:lvl1pPr marL="0" indent="0">
              <a:buNone/>
              <a:defRPr sz="1200"/>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icon</a:t>
            </a:r>
          </a:p>
        </p:txBody>
      </p:sp>
      <p:sp>
        <p:nvSpPr>
          <p:cNvPr id="25" name="Content Placeholder 16">
            <a:extLst>
              <a:ext uri="{FF2B5EF4-FFF2-40B4-BE49-F238E27FC236}">
                <a16:creationId xmlns:a16="http://schemas.microsoft.com/office/drawing/2014/main" id="{A0365432-E0C8-C839-7699-1AF05B54ED43}"/>
              </a:ext>
            </a:extLst>
          </p:cNvPr>
          <p:cNvSpPr>
            <a:spLocks noGrp="1"/>
          </p:cNvSpPr>
          <p:nvPr>
            <p:ph sz="quarter" idx="29" hasCustomPrompt="1"/>
          </p:nvPr>
        </p:nvSpPr>
        <p:spPr>
          <a:xfrm>
            <a:off x="7852230" y="2138495"/>
            <a:ext cx="1022386" cy="817351"/>
          </a:xfrm>
        </p:spPr>
        <p:txBody>
          <a:bodyPr/>
          <a:lstStyle>
            <a:lvl1pPr marL="0" indent="0">
              <a:buNone/>
              <a:defRPr sz="1200"/>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icon</a:t>
            </a:r>
          </a:p>
        </p:txBody>
      </p:sp>
      <p:sp>
        <p:nvSpPr>
          <p:cNvPr id="19" name="Text Placeholder 4">
            <a:extLst>
              <a:ext uri="{FF2B5EF4-FFF2-40B4-BE49-F238E27FC236}">
                <a16:creationId xmlns:a16="http://schemas.microsoft.com/office/drawing/2014/main" id="{9C2B731C-7D4C-3317-7E1B-0AA518928BF7}"/>
              </a:ext>
            </a:extLst>
          </p:cNvPr>
          <p:cNvSpPr>
            <a:spLocks noGrp="1"/>
          </p:cNvSpPr>
          <p:nvPr>
            <p:ph type="body" sz="quarter" idx="30" hasCustomPrompt="1"/>
          </p:nvPr>
        </p:nvSpPr>
        <p:spPr>
          <a:xfrm>
            <a:off x="9665840" y="3167774"/>
            <a:ext cx="1964826" cy="313932"/>
          </a:xfrm>
        </p:spPr>
        <p:txBody>
          <a:bodyPr anchor="t"/>
          <a:lstStyle>
            <a:lvl1pPr marL="0" indent="0">
              <a:buNone/>
              <a:defRPr sz="1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heading here</a:t>
            </a:r>
          </a:p>
        </p:txBody>
      </p:sp>
      <p:sp>
        <p:nvSpPr>
          <p:cNvPr id="20" name="Content Placeholder 5">
            <a:extLst>
              <a:ext uri="{FF2B5EF4-FFF2-40B4-BE49-F238E27FC236}">
                <a16:creationId xmlns:a16="http://schemas.microsoft.com/office/drawing/2014/main" id="{1ED14471-8D80-EDBB-438D-D73A645E5E3D}"/>
              </a:ext>
            </a:extLst>
          </p:cNvPr>
          <p:cNvSpPr>
            <a:spLocks noGrp="1"/>
          </p:cNvSpPr>
          <p:nvPr>
            <p:ph sz="quarter" idx="31" hasCustomPrompt="1"/>
          </p:nvPr>
        </p:nvSpPr>
        <p:spPr>
          <a:xfrm>
            <a:off x="9665840" y="3492661"/>
            <a:ext cx="1964826" cy="2447762"/>
          </a:xfrm>
        </p:spPr>
        <p:txBody>
          <a:bodyPr/>
          <a:lstStyle>
            <a:lvl1pPr marL="0" indent="0">
              <a:lnSpc>
                <a:spcPct val="100000"/>
              </a:lnSpc>
              <a:spcAft>
                <a:spcPts val="600"/>
              </a:spcAft>
              <a:buNone/>
              <a:defRPr sz="1600"/>
            </a:lvl1pPr>
            <a:lvl2pPr marL="285750" indent="0">
              <a:lnSpc>
                <a:spcPct val="100000"/>
              </a:lnSpc>
              <a:spcAft>
                <a:spcPts val="600"/>
              </a:spcAft>
              <a:buNone/>
              <a:defRPr sz="1600"/>
            </a:lvl2pPr>
            <a:lvl3pPr marL="628650" indent="0">
              <a:lnSpc>
                <a:spcPct val="100000"/>
              </a:lnSpc>
              <a:spcAft>
                <a:spcPts val="600"/>
              </a:spcAft>
              <a:buNone/>
              <a:defRPr sz="1600"/>
            </a:lvl3pPr>
            <a:lvl4pPr marL="858838" indent="0">
              <a:buNone/>
              <a:defRPr sz="1200"/>
            </a:lvl4pPr>
            <a:lvl5pPr marL="1030288" indent="0">
              <a:buNone/>
              <a:defRPr sz="1200"/>
            </a:lvl5pPr>
          </a:lstStyle>
          <a:p>
            <a:pPr lvl="0"/>
            <a:r>
              <a:rPr lang="en-US" dirty="0"/>
              <a:t>Enter text</a:t>
            </a:r>
          </a:p>
          <a:p>
            <a:pPr lvl="1"/>
            <a:r>
              <a:rPr lang="en-US" dirty="0"/>
              <a:t>Second level</a:t>
            </a:r>
          </a:p>
          <a:p>
            <a:pPr lvl="2"/>
            <a:r>
              <a:rPr lang="en-US" dirty="0"/>
              <a:t>Third level</a:t>
            </a:r>
          </a:p>
        </p:txBody>
      </p:sp>
      <p:sp>
        <p:nvSpPr>
          <p:cNvPr id="26" name="Content Placeholder 16">
            <a:extLst>
              <a:ext uri="{FF2B5EF4-FFF2-40B4-BE49-F238E27FC236}">
                <a16:creationId xmlns:a16="http://schemas.microsoft.com/office/drawing/2014/main" id="{5BFE59E8-0170-5919-8EF6-E7EA10DE998B}"/>
              </a:ext>
            </a:extLst>
          </p:cNvPr>
          <p:cNvSpPr>
            <a:spLocks noGrp="1"/>
          </p:cNvSpPr>
          <p:nvPr>
            <p:ph sz="quarter" idx="32" hasCustomPrompt="1"/>
          </p:nvPr>
        </p:nvSpPr>
        <p:spPr>
          <a:xfrm>
            <a:off x="10137094" y="2138495"/>
            <a:ext cx="1022386" cy="817351"/>
          </a:xfrm>
        </p:spPr>
        <p:txBody>
          <a:bodyPr/>
          <a:lstStyle>
            <a:lvl1pPr marL="0" indent="0">
              <a:buNone/>
              <a:defRPr sz="1200"/>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icon</a:t>
            </a:r>
          </a:p>
        </p:txBody>
      </p:sp>
      <p:sp>
        <p:nvSpPr>
          <p:cNvPr id="14" name="Text Placeholder 4">
            <a:extLst>
              <a:ext uri="{FF2B5EF4-FFF2-40B4-BE49-F238E27FC236}">
                <a16:creationId xmlns:a16="http://schemas.microsoft.com/office/drawing/2014/main" id="{F3DAA19F-B778-B113-9430-0C7EB4ECA1B9}"/>
              </a:ext>
            </a:extLst>
          </p:cNvPr>
          <p:cNvSpPr>
            <a:spLocks noGrp="1"/>
          </p:cNvSpPr>
          <p:nvPr>
            <p:ph type="body" sz="quarter" idx="33" hasCustomPrompt="1"/>
          </p:nvPr>
        </p:nvSpPr>
        <p:spPr>
          <a:xfrm>
            <a:off x="609600" y="1436918"/>
            <a:ext cx="10972800" cy="276999"/>
          </a:xfrm>
        </p:spPr>
        <p:txBody>
          <a:bodyPr/>
          <a:lstStyle>
            <a:lvl1pPr marL="0" indent="0">
              <a:lnSpc>
                <a:spcPct val="100000"/>
              </a:lnSpc>
              <a:spcAft>
                <a:spcPts val="300"/>
              </a:spcAft>
              <a:buNone/>
              <a:defRPr sz="1200" b="1" i="0" cap="all" spc="300" baseline="0"/>
            </a:lvl1pPr>
          </a:lstStyle>
          <a:p>
            <a:pPr lvl="0"/>
            <a:r>
              <a:rPr lang="en-US" dirty="0"/>
              <a:t>Enter subtitle</a:t>
            </a:r>
          </a:p>
        </p:txBody>
      </p:sp>
    </p:spTree>
    <p:extLst>
      <p:ext uri="{BB962C8B-B14F-4D97-AF65-F5344CB8AC3E}">
        <p14:creationId xmlns:p14="http://schemas.microsoft.com/office/powerpoint/2010/main" val="2568572155"/>
      </p:ext>
    </p:extLst>
  </p:cSld>
  <p:clrMapOvr>
    <a:masterClrMapping/>
  </p:clrMapOvr>
  <p:extLst>
    <p:ext uri="{DCECCB84-F9BA-43D5-87BE-67443E8EF086}">
      <p15:sldGuideLst xmlns:p15="http://schemas.microsoft.com/office/powerpoint/2012/main">
        <p15:guide id="1" orient="horz" pos="1344">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ive-column layout with icons (no titles)">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DBED614-1324-4FC8-94DC-2BB58446A188}"/>
              </a:ext>
            </a:extLst>
          </p:cNvPr>
          <p:cNvSpPr>
            <a:spLocks noGrp="1"/>
          </p:cNvSpPr>
          <p:nvPr>
            <p:ph sz="half" idx="2" hasCustomPrompt="1"/>
          </p:nvPr>
        </p:nvSpPr>
        <p:spPr>
          <a:xfrm>
            <a:off x="520291" y="3492661"/>
            <a:ext cx="1964826" cy="984885"/>
          </a:xfrm>
        </p:spPr>
        <p:txBody>
          <a:bodyPr/>
          <a:lstStyle>
            <a:lvl1pPr marL="0" indent="0" algn="ctr">
              <a:lnSpc>
                <a:spcPct val="100000"/>
              </a:lnSpc>
              <a:spcAft>
                <a:spcPts val="600"/>
              </a:spcAft>
              <a:buNone/>
              <a:defRPr sz="1600"/>
            </a:lvl1pPr>
            <a:lvl2pPr marL="285750" indent="0" algn="ctr">
              <a:lnSpc>
                <a:spcPct val="100000"/>
              </a:lnSpc>
              <a:spcAft>
                <a:spcPts val="600"/>
              </a:spcAft>
              <a:buNone/>
              <a:defRPr sz="1600"/>
            </a:lvl2pPr>
            <a:lvl3pPr marL="628650" indent="0" algn="ctr">
              <a:lnSpc>
                <a:spcPct val="100000"/>
              </a:lnSpc>
              <a:spcAft>
                <a:spcPts val="600"/>
              </a:spcAft>
              <a:buNone/>
              <a:defRPr sz="1600"/>
            </a:lvl3pPr>
            <a:lvl4pPr marL="858838" indent="0">
              <a:buNone/>
              <a:defRPr sz="1200"/>
            </a:lvl4pPr>
            <a:lvl5pPr marL="1030288" indent="0">
              <a:buNone/>
              <a:defRPr sz="1200"/>
            </a:lvl5pPr>
          </a:lstStyle>
          <a:p>
            <a:pPr lvl="0"/>
            <a:r>
              <a:rPr lang="en-US" dirty="0"/>
              <a:t>Enter text</a:t>
            </a:r>
          </a:p>
          <a:p>
            <a:pPr lvl="1"/>
            <a:r>
              <a:rPr lang="en-US" dirty="0"/>
              <a:t>Second level</a:t>
            </a:r>
          </a:p>
          <a:p>
            <a:pPr lvl="2"/>
            <a:r>
              <a:rPr lang="en-US" dirty="0"/>
              <a:t>Third level</a:t>
            </a:r>
          </a:p>
        </p:txBody>
      </p:sp>
      <p:sp>
        <p:nvSpPr>
          <p:cNvPr id="6" name="Content Placeholder 5">
            <a:extLst>
              <a:ext uri="{FF2B5EF4-FFF2-40B4-BE49-F238E27FC236}">
                <a16:creationId xmlns:a16="http://schemas.microsoft.com/office/drawing/2014/main" id="{8249DC76-96C3-408F-9627-4D642BE1BDD7}"/>
              </a:ext>
            </a:extLst>
          </p:cNvPr>
          <p:cNvSpPr>
            <a:spLocks noGrp="1"/>
          </p:cNvSpPr>
          <p:nvPr>
            <p:ph sz="quarter" idx="4" hasCustomPrompt="1"/>
          </p:nvPr>
        </p:nvSpPr>
        <p:spPr>
          <a:xfrm>
            <a:off x="2805153" y="3492661"/>
            <a:ext cx="1964826" cy="984885"/>
          </a:xfrm>
        </p:spPr>
        <p:txBody>
          <a:bodyPr/>
          <a:lstStyle>
            <a:lvl1pPr marL="0" indent="0" algn="ctr">
              <a:lnSpc>
                <a:spcPct val="100000"/>
              </a:lnSpc>
              <a:spcAft>
                <a:spcPts val="600"/>
              </a:spcAft>
              <a:buNone/>
              <a:defRPr sz="1600"/>
            </a:lvl1pPr>
            <a:lvl2pPr marL="285750" indent="0" algn="ctr">
              <a:lnSpc>
                <a:spcPct val="100000"/>
              </a:lnSpc>
              <a:spcAft>
                <a:spcPts val="600"/>
              </a:spcAft>
              <a:buNone/>
              <a:defRPr sz="1600"/>
            </a:lvl2pPr>
            <a:lvl3pPr marL="628650" indent="0" algn="ctr">
              <a:lnSpc>
                <a:spcPct val="100000"/>
              </a:lnSpc>
              <a:spcAft>
                <a:spcPts val="600"/>
              </a:spcAft>
              <a:buNone/>
              <a:defRPr sz="1600"/>
            </a:lvl3pPr>
            <a:lvl4pPr marL="858838" indent="0">
              <a:buNone/>
              <a:defRPr sz="1200"/>
            </a:lvl4pPr>
            <a:lvl5pPr marL="1030288" indent="0">
              <a:buNone/>
              <a:defRPr sz="1200"/>
            </a:lvl5pPr>
          </a:lstStyle>
          <a:p>
            <a:pPr lvl="0"/>
            <a:r>
              <a:rPr lang="en-US" dirty="0"/>
              <a:t>Enter text</a:t>
            </a:r>
          </a:p>
          <a:p>
            <a:pPr lvl="1"/>
            <a:r>
              <a:rPr lang="en-US" dirty="0"/>
              <a:t>Second level</a:t>
            </a:r>
          </a:p>
          <a:p>
            <a:pPr lvl="2"/>
            <a:r>
              <a:rPr lang="en-US" dirty="0"/>
              <a:t>Third level</a:t>
            </a:r>
          </a:p>
        </p:txBody>
      </p:sp>
      <p:sp>
        <p:nvSpPr>
          <p:cNvPr id="8" name="Content Placeholder 5">
            <a:extLst>
              <a:ext uri="{FF2B5EF4-FFF2-40B4-BE49-F238E27FC236}">
                <a16:creationId xmlns:a16="http://schemas.microsoft.com/office/drawing/2014/main" id="{A4C7D216-B044-4089-8FA7-0E2598881E88}"/>
              </a:ext>
            </a:extLst>
          </p:cNvPr>
          <p:cNvSpPr>
            <a:spLocks noGrp="1"/>
          </p:cNvSpPr>
          <p:nvPr>
            <p:ph sz="quarter" idx="11" hasCustomPrompt="1"/>
          </p:nvPr>
        </p:nvSpPr>
        <p:spPr>
          <a:xfrm>
            <a:off x="5096147" y="3492661"/>
            <a:ext cx="1964826" cy="984885"/>
          </a:xfrm>
        </p:spPr>
        <p:txBody>
          <a:bodyPr/>
          <a:lstStyle>
            <a:lvl1pPr marL="0" indent="0" algn="ctr">
              <a:lnSpc>
                <a:spcPct val="100000"/>
              </a:lnSpc>
              <a:spcAft>
                <a:spcPts val="600"/>
              </a:spcAft>
              <a:buNone/>
              <a:defRPr sz="1600"/>
            </a:lvl1pPr>
            <a:lvl2pPr marL="285750" indent="0" algn="ctr">
              <a:lnSpc>
                <a:spcPct val="100000"/>
              </a:lnSpc>
              <a:spcAft>
                <a:spcPts val="600"/>
              </a:spcAft>
              <a:buNone/>
              <a:defRPr sz="1600"/>
            </a:lvl2pPr>
            <a:lvl3pPr marL="628650" indent="0" algn="ctr">
              <a:lnSpc>
                <a:spcPct val="100000"/>
              </a:lnSpc>
              <a:spcAft>
                <a:spcPts val="600"/>
              </a:spcAft>
              <a:buNone/>
              <a:defRPr sz="1600"/>
            </a:lvl3pPr>
            <a:lvl4pPr marL="858838" indent="0">
              <a:buNone/>
              <a:defRPr sz="1200"/>
            </a:lvl4pPr>
            <a:lvl5pPr marL="1030288" indent="0">
              <a:buNone/>
              <a:defRPr sz="1200"/>
            </a:lvl5pPr>
          </a:lstStyle>
          <a:p>
            <a:pPr lvl="0"/>
            <a:r>
              <a:rPr lang="en-US" dirty="0"/>
              <a:t>Enter text</a:t>
            </a:r>
          </a:p>
          <a:p>
            <a:pPr lvl="1"/>
            <a:r>
              <a:rPr lang="en-US" dirty="0"/>
              <a:t>Second level</a:t>
            </a:r>
          </a:p>
          <a:p>
            <a:pPr lvl="2"/>
            <a:r>
              <a:rPr lang="en-US" dirty="0"/>
              <a:t>Third level</a:t>
            </a:r>
          </a:p>
        </p:txBody>
      </p:sp>
      <p:sp>
        <p:nvSpPr>
          <p:cNvPr id="10" name="Content Placeholder 5">
            <a:extLst>
              <a:ext uri="{FF2B5EF4-FFF2-40B4-BE49-F238E27FC236}">
                <a16:creationId xmlns:a16="http://schemas.microsoft.com/office/drawing/2014/main" id="{188FFD55-A15C-40BB-919A-289EBCA6F226}"/>
              </a:ext>
            </a:extLst>
          </p:cNvPr>
          <p:cNvSpPr>
            <a:spLocks noGrp="1"/>
          </p:cNvSpPr>
          <p:nvPr>
            <p:ph sz="quarter" idx="13" hasCustomPrompt="1"/>
          </p:nvPr>
        </p:nvSpPr>
        <p:spPr>
          <a:xfrm>
            <a:off x="7387139" y="3492661"/>
            <a:ext cx="1964826" cy="984885"/>
          </a:xfrm>
        </p:spPr>
        <p:txBody>
          <a:bodyPr/>
          <a:lstStyle>
            <a:lvl1pPr marL="0" indent="0" algn="ctr">
              <a:lnSpc>
                <a:spcPct val="100000"/>
              </a:lnSpc>
              <a:spcAft>
                <a:spcPts val="600"/>
              </a:spcAft>
              <a:buNone/>
              <a:defRPr sz="1600"/>
            </a:lvl1pPr>
            <a:lvl2pPr marL="285750" indent="0" algn="ctr">
              <a:lnSpc>
                <a:spcPct val="100000"/>
              </a:lnSpc>
              <a:spcAft>
                <a:spcPts val="600"/>
              </a:spcAft>
              <a:buNone/>
              <a:defRPr sz="1600"/>
            </a:lvl2pPr>
            <a:lvl3pPr marL="628650" indent="0" algn="ctr">
              <a:lnSpc>
                <a:spcPct val="100000"/>
              </a:lnSpc>
              <a:spcAft>
                <a:spcPts val="600"/>
              </a:spcAft>
              <a:buNone/>
              <a:defRPr sz="1600"/>
            </a:lvl3pPr>
            <a:lvl4pPr marL="858838" indent="0">
              <a:buNone/>
              <a:defRPr sz="1200"/>
            </a:lvl4pPr>
            <a:lvl5pPr marL="1030288" indent="0">
              <a:buNone/>
              <a:defRPr sz="1200"/>
            </a:lvl5pPr>
          </a:lstStyle>
          <a:p>
            <a:pPr lvl="0"/>
            <a:r>
              <a:rPr lang="en-US" dirty="0"/>
              <a:t>Enter text</a:t>
            </a:r>
          </a:p>
          <a:p>
            <a:pPr lvl="1"/>
            <a:r>
              <a:rPr lang="en-US" dirty="0"/>
              <a:t>Second level</a:t>
            </a:r>
          </a:p>
          <a:p>
            <a:pPr lvl="2"/>
            <a:r>
              <a:rPr lang="en-US" dirty="0"/>
              <a:t>Third level</a:t>
            </a:r>
          </a:p>
        </p:txBody>
      </p:sp>
      <p:sp>
        <p:nvSpPr>
          <p:cNvPr id="20" name="Content Placeholder 5">
            <a:extLst>
              <a:ext uri="{FF2B5EF4-FFF2-40B4-BE49-F238E27FC236}">
                <a16:creationId xmlns:a16="http://schemas.microsoft.com/office/drawing/2014/main" id="{1ED14471-8D80-EDBB-438D-D73A645E5E3D}"/>
              </a:ext>
            </a:extLst>
          </p:cNvPr>
          <p:cNvSpPr>
            <a:spLocks noGrp="1"/>
          </p:cNvSpPr>
          <p:nvPr>
            <p:ph sz="quarter" idx="31" hasCustomPrompt="1"/>
          </p:nvPr>
        </p:nvSpPr>
        <p:spPr>
          <a:xfrm>
            <a:off x="9665840" y="3492661"/>
            <a:ext cx="1964826" cy="984885"/>
          </a:xfrm>
        </p:spPr>
        <p:txBody>
          <a:bodyPr/>
          <a:lstStyle>
            <a:lvl1pPr marL="0" indent="0" algn="ctr">
              <a:lnSpc>
                <a:spcPct val="100000"/>
              </a:lnSpc>
              <a:spcAft>
                <a:spcPts val="600"/>
              </a:spcAft>
              <a:buNone/>
              <a:defRPr sz="1600"/>
            </a:lvl1pPr>
            <a:lvl2pPr marL="285750" indent="0" algn="ctr">
              <a:lnSpc>
                <a:spcPct val="100000"/>
              </a:lnSpc>
              <a:spcAft>
                <a:spcPts val="600"/>
              </a:spcAft>
              <a:buNone/>
              <a:defRPr sz="1600"/>
            </a:lvl2pPr>
            <a:lvl3pPr marL="628650" indent="0" algn="ctr">
              <a:lnSpc>
                <a:spcPct val="100000"/>
              </a:lnSpc>
              <a:spcAft>
                <a:spcPts val="600"/>
              </a:spcAft>
              <a:buNone/>
              <a:defRPr sz="1600"/>
            </a:lvl3pPr>
            <a:lvl4pPr marL="858838" indent="0">
              <a:buNone/>
              <a:defRPr sz="1200"/>
            </a:lvl4pPr>
            <a:lvl5pPr marL="1030288" indent="0">
              <a:buNone/>
              <a:defRPr sz="1200"/>
            </a:lvl5pPr>
          </a:lstStyle>
          <a:p>
            <a:pPr lvl="0"/>
            <a:r>
              <a:rPr lang="en-US" dirty="0"/>
              <a:t>Enter text</a:t>
            </a:r>
          </a:p>
          <a:p>
            <a:pPr lvl="1"/>
            <a:r>
              <a:rPr lang="en-US" dirty="0"/>
              <a:t>Second level</a:t>
            </a:r>
          </a:p>
          <a:p>
            <a:pPr lvl="2"/>
            <a:r>
              <a:rPr lang="en-US" dirty="0"/>
              <a:t>Third level</a:t>
            </a:r>
          </a:p>
        </p:txBody>
      </p:sp>
      <p:sp>
        <p:nvSpPr>
          <p:cNvPr id="2" name="Title 1">
            <a:extLst>
              <a:ext uri="{FF2B5EF4-FFF2-40B4-BE49-F238E27FC236}">
                <a16:creationId xmlns:a16="http://schemas.microsoft.com/office/drawing/2014/main" id="{18AD5D51-461F-4BF3-B83C-3319F4FEFF79}"/>
              </a:ext>
            </a:extLst>
          </p:cNvPr>
          <p:cNvSpPr>
            <a:spLocks noGrp="1"/>
          </p:cNvSpPr>
          <p:nvPr>
            <p:ph type="title" hasCustomPrompt="1"/>
          </p:nvPr>
        </p:nvSpPr>
        <p:spPr>
          <a:xfrm>
            <a:off x="609600" y="917577"/>
            <a:ext cx="10972800" cy="535531"/>
          </a:xfrm>
        </p:spPr>
        <p:txBody>
          <a:bodyPr/>
          <a:lstStyle>
            <a:lvl1pPr>
              <a:defRPr/>
            </a:lvl1pPr>
          </a:lstStyle>
          <a:p>
            <a:r>
              <a:rPr lang="en-US" dirty="0"/>
              <a:t>Five-column layout with icons (no titles)</a:t>
            </a:r>
          </a:p>
        </p:txBody>
      </p:sp>
      <p:sp>
        <p:nvSpPr>
          <p:cNvPr id="11" name="Date Placeholder 10">
            <a:extLst>
              <a:ext uri="{FF2B5EF4-FFF2-40B4-BE49-F238E27FC236}">
                <a16:creationId xmlns:a16="http://schemas.microsoft.com/office/drawing/2014/main" id="{ADEB3A35-9813-4635-AE9D-3B9F6CA53160}"/>
              </a:ext>
            </a:extLst>
          </p:cNvPr>
          <p:cNvSpPr>
            <a:spLocks noGrp="1"/>
          </p:cNvSpPr>
          <p:nvPr>
            <p:ph type="dt" sz="half" idx="14"/>
          </p:nvPr>
        </p:nvSpPr>
        <p:spPr>
          <a:xfrm>
            <a:off x="838200" y="69532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1EF3D5-2436-9240-B6D0-2048A71FFF33}" type="datetime1">
              <a:rPr lang="en-US" smtClean="0"/>
              <a:pPr/>
              <a:t>6/25/2025</a:t>
            </a:fld>
            <a:endParaRPr lang="en-US"/>
          </a:p>
        </p:txBody>
      </p:sp>
      <p:sp>
        <p:nvSpPr>
          <p:cNvPr id="12" name="Footer Placeholder 11">
            <a:extLst>
              <a:ext uri="{FF2B5EF4-FFF2-40B4-BE49-F238E27FC236}">
                <a16:creationId xmlns:a16="http://schemas.microsoft.com/office/drawing/2014/main" id="{2617FC00-CD62-4B48-80A6-4E68401E9601}"/>
              </a:ext>
            </a:extLst>
          </p:cNvPr>
          <p:cNvSpPr>
            <a:spLocks noGrp="1"/>
          </p:cNvSpPr>
          <p:nvPr>
            <p:ph type="ftr" sz="quarter" idx="15"/>
          </p:nvPr>
        </p:nvSpPr>
        <p:spPr>
          <a:xfrm>
            <a:off x="4038600" y="69532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 name="Slide Number Placeholder 12">
            <a:extLst>
              <a:ext uri="{FF2B5EF4-FFF2-40B4-BE49-F238E27FC236}">
                <a16:creationId xmlns:a16="http://schemas.microsoft.com/office/drawing/2014/main" id="{1F0D3C1B-0D24-4BCA-810C-31D050008A6D}"/>
              </a:ext>
            </a:extLst>
          </p:cNvPr>
          <p:cNvSpPr>
            <a:spLocks noGrp="1"/>
          </p:cNvSpPr>
          <p:nvPr>
            <p:ph type="sldNum" sz="quarter" idx="16"/>
          </p:nvPr>
        </p:nvSpPr>
        <p:spPr/>
        <p:txBody>
          <a:bodyPr/>
          <a:lstStyle/>
          <a:p>
            <a:fld id="{7834CDD4-D76F-4459-B025-0310E913C243}" type="slidenum">
              <a:rPr lang="en-US" smtClean="0"/>
              <a:pPr/>
              <a:t>‹#›</a:t>
            </a:fld>
            <a:endParaRPr lang="en-US"/>
          </a:p>
        </p:txBody>
      </p:sp>
      <p:sp>
        <p:nvSpPr>
          <p:cNvPr id="22" name="Content Placeholder 16">
            <a:extLst>
              <a:ext uri="{FF2B5EF4-FFF2-40B4-BE49-F238E27FC236}">
                <a16:creationId xmlns:a16="http://schemas.microsoft.com/office/drawing/2014/main" id="{A94A2542-4EB3-C9D2-DD91-8A1ECCB4441D}"/>
              </a:ext>
            </a:extLst>
          </p:cNvPr>
          <p:cNvSpPr>
            <a:spLocks noGrp="1"/>
          </p:cNvSpPr>
          <p:nvPr>
            <p:ph sz="quarter" idx="26" hasCustomPrompt="1"/>
          </p:nvPr>
        </p:nvSpPr>
        <p:spPr>
          <a:xfrm>
            <a:off x="991509" y="2465936"/>
            <a:ext cx="1022386" cy="817351"/>
          </a:xfrm>
        </p:spPr>
        <p:txBody>
          <a:bodyPr/>
          <a:lstStyle>
            <a:lvl1pPr marL="0" indent="0">
              <a:buNone/>
              <a:defRPr sz="1200"/>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icon</a:t>
            </a:r>
          </a:p>
        </p:txBody>
      </p:sp>
      <p:sp>
        <p:nvSpPr>
          <p:cNvPr id="23" name="Content Placeholder 16">
            <a:extLst>
              <a:ext uri="{FF2B5EF4-FFF2-40B4-BE49-F238E27FC236}">
                <a16:creationId xmlns:a16="http://schemas.microsoft.com/office/drawing/2014/main" id="{AB8088A4-DA27-4494-908E-A8EC9D675E49}"/>
              </a:ext>
            </a:extLst>
          </p:cNvPr>
          <p:cNvSpPr>
            <a:spLocks noGrp="1"/>
          </p:cNvSpPr>
          <p:nvPr>
            <p:ph sz="quarter" idx="27" hasCustomPrompt="1"/>
          </p:nvPr>
        </p:nvSpPr>
        <p:spPr>
          <a:xfrm>
            <a:off x="3276373" y="2465936"/>
            <a:ext cx="1022386" cy="817351"/>
          </a:xfrm>
        </p:spPr>
        <p:txBody>
          <a:bodyPr/>
          <a:lstStyle>
            <a:lvl1pPr marL="0" indent="0">
              <a:buNone/>
              <a:defRPr sz="1200"/>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icon</a:t>
            </a:r>
          </a:p>
        </p:txBody>
      </p:sp>
      <p:sp>
        <p:nvSpPr>
          <p:cNvPr id="24" name="Content Placeholder 16">
            <a:extLst>
              <a:ext uri="{FF2B5EF4-FFF2-40B4-BE49-F238E27FC236}">
                <a16:creationId xmlns:a16="http://schemas.microsoft.com/office/drawing/2014/main" id="{3D3AB58B-43AC-15CE-2ACB-07C3D1892798}"/>
              </a:ext>
            </a:extLst>
          </p:cNvPr>
          <p:cNvSpPr>
            <a:spLocks noGrp="1"/>
          </p:cNvSpPr>
          <p:nvPr>
            <p:ph sz="quarter" idx="28" hasCustomPrompt="1"/>
          </p:nvPr>
        </p:nvSpPr>
        <p:spPr>
          <a:xfrm>
            <a:off x="5567366" y="2465935"/>
            <a:ext cx="1022386" cy="817351"/>
          </a:xfrm>
        </p:spPr>
        <p:txBody>
          <a:bodyPr/>
          <a:lstStyle>
            <a:lvl1pPr marL="0" indent="0">
              <a:buNone/>
              <a:defRPr sz="1200"/>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icon</a:t>
            </a:r>
          </a:p>
        </p:txBody>
      </p:sp>
      <p:sp>
        <p:nvSpPr>
          <p:cNvPr id="25" name="Content Placeholder 16">
            <a:extLst>
              <a:ext uri="{FF2B5EF4-FFF2-40B4-BE49-F238E27FC236}">
                <a16:creationId xmlns:a16="http://schemas.microsoft.com/office/drawing/2014/main" id="{A0365432-E0C8-C839-7699-1AF05B54ED43}"/>
              </a:ext>
            </a:extLst>
          </p:cNvPr>
          <p:cNvSpPr>
            <a:spLocks noGrp="1"/>
          </p:cNvSpPr>
          <p:nvPr>
            <p:ph sz="quarter" idx="29" hasCustomPrompt="1"/>
          </p:nvPr>
        </p:nvSpPr>
        <p:spPr>
          <a:xfrm>
            <a:off x="7852230" y="2465935"/>
            <a:ext cx="1022386" cy="817351"/>
          </a:xfrm>
        </p:spPr>
        <p:txBody>
          <a:bodyPr/>
          <a:lstStyle>
            <a:lvl1pPr marL="0" indent="0">
              <a:buNone/>
              <a:defRPr sz="1200"/>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icon</a:t>
            </a:r>
          </a:p>
        </p:txBody>
      </p:sp>
      <p:sp>
        <p:nvSpPr>
          <p:cNvPr id="26" name="Content Placeholder 16">
            <a:extLst>
              <a:ext uri="{FF2B5EF4-FFF2-40B4-BE49-F238E27FC236}">
                <a16:creationId xmlns:a16="http://schemas.microsoft.com/office/drawing/2014/main" id="{5BFE59E8-0170-5919-8EF6-E7EA10DE998B}"/>
              </a:ext>
            </a:extLst>
          </p:cNvPr>
          <p:cNvSpPr>
            <a:spLocks noGrp="1"/>
          </p:cNvSpPr>
          <p:nvPr>
            <p:ph sz="quarter" idx="32" hasCustomPrompt="1"/>
          </p:nvPr>
        </p:nvSpPr>
        <p:spPr>
          <a:xfrm>
            <a:off x="10137094" y="2465935"/>
            <a:ext cx="1022386" cy="817351"/>
          </a:xfrm>
        </p:spPr>
        <p:txBody>
          <a:bodyPr/>
          <a:lstStyle>
            <a:lvl1pPr marL="0" indent="0">
              <a:buNone/>
              <a:defRPr sz="1200"/>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icon</a:t>
            </a:r>
          </a:p>
        </p:txBody>
      </p:sp>
    </p:spTree>
    <p:extLst>
      <p:ext uri="{BB962C8B-B14F-4D97-AF65-F5344CB8AC3E}">
        <p14:creationId xmlns:p14="http://schemas.microsoft.com/office/powerpoint/2010/main" val="1196248906"/>
      </p:ext>
    </p:extLst>
  </p:cSld>
  <p:clrMapOvr>
    <a:masterClrMapping/>
  </p:clrMapOvr>
  <p:hf hdr="0" ftr="0" dt="0"/>
  <p:extLst>
    <p:ext uri="{DCECCB84-F9BA-43D5-87BE-67443E8EF086}">
      <p15:sldGuideLst xmlns:p15="http://schemas.microsoft.com/office/powerpoint/2012/main">
        <p15:guide id="1" orient="horz" pos="1344">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ive-column layout with icons and subtitle (no titles)">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DBED614-1324-4FC8-94DC-2BB58446A188}"/>
              </a:ext>
            </a:extLst>
          </p:cNvPr>
          <p:cNvSpPr>
            <a:spLocks noGrp="1"/>
          </p:cNvSpPr>
          <p:nvPr>
            <p:ph sz="half" idx="2" hasCustomPrompt="1"/>
          </p:nvPr>
        </p:nvSpPr>
        <p:spPr>
          <a:xfrm>
            <a:off x="520291" y="3492661"/>
            <a:ext cx="1964826" cy="984885"/>
          </a:xfrm>
        </p:spPr>
        <p:txBody>
          <a:bodyPr/>
          <a:lstStyle>
            <a:lvl1pPr marL="0" indent="0" algn="ctr">
              <a:lnSpc>
                <a:spcPct val="100000"/>
              </a:lnSpc>
              <a:spcAft>
                <a:spcPts val="600"/>
              </a:spcAft>
              <a:buNone/>
              <a:defRPr sz="1600"/>
            </a:lvl1pPr>
            <a:lvl2pPr marL="285750" indent="0" algn="ctr">
              <a:lnSpc>
                <a:spcPct val="100000"/>
              </a:lnSpc>
              <a:spcAft>
                <a:spcPts val="600"/>
              </a:spcAft>
              <a:buNone/>
              <a:defRPr sz="1600"/>
            </a:lvl2pPr>
            <a:lvl3pPr marL="628650" indent="0" algn="ctr">
              <a:lnSpc>
                <a:spcPct val="100000"/>
              </a:lnSpc>
              <a:spcAft>
                <a:spcPts val="600"/>
              </a:spcAft>
              <a:buNone/>
              <a:defRPr sz="1600"/>
            </a:lvl3pPr>
            <a:lvl4pPr marL="858838" indent="0">
              <a:buNone/>
              <a:defRPr sz="1200"/>
            </a:lvl4pPr>
            <a:lvl5pPr marL="1030288" indent="0">
              <a:buNone/>
              <a:defRPr sz="1200"/>
            </a:lvl5pPr>
          </a:lstStyle>
          <a:p>
            <a:pPr lvl="0"/>
            <a:r>
              <a:rPr lang="en-US" dirty="0"/>
              <a:t>Enter text</a:t>
            </a:r>
          </a:p>
          <a:p>
            <a:pPr lvl="1"/>
            <a:r>
              <a:rPr lang="en-US" dirty="0"/>
              <a:t>Second level</a:t>
            </a:r>
          </a:p>
          <a:p>
            <a:pPr lvl="2"/>
            <a:r>
              <a:rPr lang="en-US" dirty="0"/>
              <a:t>Third level</a:t>
            </a:r>
          </a:p>
        </p:txBody>
      </p:sp>
      <p:sp>
        <p:nvSpPr>
          <p:cNvPr id="6" name="Content Placeholder 5">
            <a:extLst>
              <a:ext uri="{FF2B5EF4-FFF2-40B4-BE49-F238E27FC236}">
                <a16:creationId xmlns:a16="http://schemas.microsoft.com/office/drawing/2014/main" id="{8249DC76-96C3-408F-9627-4D642BE1BDD7}"/>
              </a:ext>
            </a:extLst>
          </p:cNvPr>
          <p:cNvSpPr>
            <a:spLocks noGrp="1"/>
          </p:cNvSpPr>
          <p:nvPr>
            <p:ph sz="quarter" idx="4" hasCustomPrompt="1"/>
          </p:nvPr>
        </p:nvSpPr>
        <p:spPr>
          <a:xfrm>
            <a:off x="2805153" y="3492661"/>
            <a:ext cx="1964826" cy="984885"/>
          </a:xfrm>
        </p:spPr>
        <p:txBody>
          <a:bodyPr/>
          <a:lstStyle>
            <a:lvl1pPr marL="0" indent="0" algn="ctr">
              <a:lnSpc>
                <a:spcPct val="100000"/>
              </a:lnSpc>
              <a:spcAft>
                <a:spcPts val="600"/>
              </a:spcAft>
              <a:buNone/>
              <a:defRPr sz="1600"/>
            </a:lvl1pPr>
            <a:lvl2pPr marL="285750" indent="0" algn="ctr">
              <a:lnSpc>
                <a:spcPct val="100000"/>
              </a:lnSpc>
              <a:spcAft>
                <a:spcPts val="600"/>
              </a:spcAft>
              <a:buNone/>
              <a:defRPr sz="1600"/>
            </a:lvl2pPr>
            <a:lvl3pPr marL="628650" indent="0" algn="ctr">
              <a:lnSpc>
                <a:spcPct val="100000"/>
              </a:lnSpc>
              <a:spcAft>
                <a:spcPts val="600"/>
              </a:spcAft>
              <a:buNone/>
              <a:defRPr sz="1600"/>
            </a:lvl3pPr>
            <a:lvl4pPr marL="858838" indent="0">
              <a:buNone/>
              <a:defRPr sz="1200"/>
            </a:lvl4pPr>
            <a:lvl5pPr marL="1030288" indent="0">
              <a:buNone/>
              <a:defRPr sz="1200"/>
            </a:lvl5pPr>
          </a:lstStyle>
          <a:p>
            <a:pPr lvl="0"/>
            <a:r>
              <a:rPr lang="en-US" dirty="0"/>
              <a:t>Enter text</a:t>
            </a:r>
          </a:p>
          <a:p>
            <a:pPr lvl="1"/>
            <a:r>
              <a:rPr lang="en-US" dirty="0"/>
              <a:t>Second level</a:t>
            </a:r>
          </a:p>
          <a:p>
            <a:pPr lvl="2"/>
            <a:r>
              <a:rPr lang="en-US" dirty="0"/>
              <a:t>Third level</a:t>
            </a:r>
          </a:p>
        </p:txBody>
      </p:sp>
      <p:sp>
        <p:nvSpPr>
          <p:cNvPr id="8" name="Content Placeholder 5">
            <a:extLst>
              <a:ext uri="{FF2B5EF4-FFF2-40B4-BE49-F238E27FC236}">
                <a16:creationId xmlns:a16="http://schemas.microsoft.com/office/drawing/2014/main" id="{A4C7D216-B044-4089-8FA7-0E2598881E88}"/>
              </a:ext>
            </a:extLst>
          </p:cNvPr>
          <p:cNvSpPr>
            <a:spLocks noGrp="1"/>
          </p:cNvSpPr>
          <p:nvPr>
            <p:ph sz="quarter" idx="11" hasCustomPrompt="1"/>
          </p:nvPr>
        </p:nvSpPr>
        <p:spPr>
          <a:xfrm>
            <a:off x="5096147" y="3492661"/>
            <a:ext cx="1964826" cy="984885"/>
          </a:xfrm>
        </p:spPr>
        <p:txBody>
          <a:bodyPr/>
          <a:lstStyle>
            <a:lvl1pPr marL="0" indent="0" algn="ctr">
              <a:lnSpc>
                <a:spcPct val="100000"/>
              </a:lnSpc>
              <a:spcAft>
                <a:spcPts val="600"/>
              </a:spcAft>
              <a:buNone/>
              <a:defRPr sz="1600"/>
            </a:lvl1pPr>
            <a:lvl2pPr marL="285750" indent="0" algn="ctr">
              <a:lnSpc>
                <a:spcPct val="100000"/>
              </a:lnSpc>
              <a:spcAft>
                <a:spcPts val="600"/>
              </a:spcAft>
              <a:buNone/>
              <a:defRPr sz="1600"/>
            </a:lvl2pPr>
            <a:lvl3pPr marL="628650" indent="0" algn="ctr">
              <a:lnSpc>
                <a:spcPct val="100000"/>
              </a:lnSpc>
              <a:spcAft>
                <a:spcPts val="600"/>
              </a:spcAft>
              <a:buNone/>
              <a:defRPr sz="1600"/>
            </a:lvl3pPr>
            <a:lvl4pPr marL="858838" indent="0">
              <a:buNone/>
              <a:defRPr sz="1200"/>
            </a:lvl4pPr>
            <a:lvl5pPr marL="1030288" indent="0">
              <a:buNone/>
              <a:defRPr sz="1200"/>
            </a:lvl5pPr>
          </a:lstStyle>
          <a:p>
            <a:pPr lvl="0"/>
            <a:r>
              <a:rPr lang="en-US" dirty="0"/>
              <a:t>Enter text</a:t>
            </a:r>
          </a:p>
          <a:p>
            <a:pPr lvl="1"/>
            <a:r>
              <a:rPr lang="en-US" dirty="0"/>
              <a:t>Second level</a:t>
            </a:r>
          </a:p>
          <a:p>
            <a:pPr lvl="2"/>
            <a:r>
              <a:rPr lang="en-US" dirty="0"/>
              <a:t>Third level</a:t>
            </a:r>
          </a:p>
        </p:txBody>
      </p:sp>
      <p:sp>
        <p:nvSpPr>
          <p:cNvPr id="10" name="Content Placeholder 5">
            <a:extLst>
              <a:ext uri="{FF2B5EF4-FFF2-40B4-BE49-F238E27FC236}">
                <a16:creationId xmlns:a16="http://schemas.microsoft.com/office/drawing/2014/main" id="{188FFD55-A15C-40BB-919A-289EBCA6F226}"/>
              </a:ext>
            </a:extLst>
          </p:cNvPr>
          <p:cNvSpPr>
            <a:spLocks noGrp="1"/>
          </p:cNvSpPr>
          <p:nvPr>
            <p:ph sz="quarter" idx="13" hasCustomPrompt="1"/>
          </p:nvPr>
        </p:nvSpPr>
        <p:spPr>
          <a:xfrm>
            <a:off x="7387139" y="3492661"/>
            <a:ext cx="1964826" cy="984885"/>
          </a:xfrm>
        </p:spPr>
        <p:txBody>
          <a:bodyPr/>
          <a:lstStyle>
            <a:lvl1pPr marL="0" indent="0" algn="ctr">
              <a:lnSpc>
                <a:spcPct val="100000"/>
              </a:lnSpc>
              <a:spcAft>
                <a:spcPts val="600"/>
              </a:spcAft>
              <a:buNone/>
              <a:defRPr sz="1600"/>
            </a:lvl1pPr>
            <a:lvl2pPr marL="285750" indent="0" algn="ctr">
              <a:lnSpc>
                <a:spcPct val="100000"/>
              </a:lnSpc>
              <a:spcAft>
                <a:spcPts val="600"/>
              </a:spcAft>
              <a:buNone/>
              <a:defRPr sz="1600"/>
            </a:lvl2pPr>
            <a:lvl3pPr marL="628650" indent="0" algn="ctr">
              <a:lnSpc>
                <a:spcPct val="100000"/>
              </a:lnSpc>
              <a:spcAft>
                <a:spcPts val="600"/>
              </a:spcAft>
              <a:buNone/>
              <a:defRPr sz="1600"/>
            </a:lvl3pPr>
            <a:lvl4pPr marL="858838" indent="0">
              <a:buNone/>
              <a:defRPr sz="1200"/>
            </a:lvl4pPr>
            <a:lvl5pPr marL="1030288" indent="0">
              <a:buNone/>
              <a:defRPr sz="1200"/>
            </a:lvl5pPr>
          </a:lstStyle>
          <a:p>
            <a:pPr lvl="0"/>
            <a:r>
              <a:rPr lang="en-US" dirty="0"/>
              <a:t>Enter text</a:t>
            </a:r>
          </a:p>
          <a:p>
            <a:pPr lvl="1"/>
            <a:r>
              <a:rPr lang="en-US" dirty="0"/>
              <a:t>Second level</a:t>
            </a:r>
          </a:p>
          <a:p>
            <a:pPr lvl="2"/>
            <a:r>
              <a:rPr lang="en-US" dirty="0"/>
              <a:t>Third level</a:t>
            </a:r>
          </a:p>
        </p:txBody>
      </p:sp>
      <p:sp>
        <p:nvSpPr>
          <p:cNvPr id="20" name="Content Placeholder 5">
            <a:extLst>
              <a:ext uri="{FF2B5EF4-FFF2-40B4-BE49-F238E27FC236}">
                <a16:creationId xmlns:a16="http://schemas.microsoft.com/office/drawing/2014/main" id="{1ED14471-8D80-EDBB-438D-D73A645E5E3D}"/>
              </a:ext>
            </a:extLst>
          </p:cNvPr>
          <p:cNvSpPr>
            <a:spLocks noGrp="1"/>
          </p:cNvSpPr>
          <p:nvPr>
            <p:ph sz="quarter" idx="31" hasCustomPrompt="1"/>
          </p:nvPr>
        </p:nvSpPr>
        <p:spPr>
          <a:xfrm>
            <a:off x="9665840" y="3492661"/>
            <a:ext cx="1964826" cy="984885"/>
          </a:xfrm>
        </p:spPr>
        <p:txBody>
          <a:bodyPr/>
          <a:lstStyle>
            <a:lvl1pPr marL="0" indent="0" algn="ctr">
              <a:lnSpc>
                <a:spcPct val="100000"/>
              </a:lnSpc>
              <a:spcAft>
                <a:spcPts val="600"/>
              </a:spcAft>
              <a:buNone/>
              <a:defRPr sz="1600"/>
            </a:lvl1pPr>
            <a:lvl2pPr marL="285750" indent="0" algn="ctr">
              <a:lnSpc>
                <a:spcPct val="100000"/>
              </a:lnSpc>
              <a:spcAft>
                <a:spcPts val="600"/>
              </a:spcAft>
              <a:buNone/>
              <a:defRPr sz="1600"/>
            </a:lvl2pPr>
            <a:lvl3pPr marL="628650" indent="0" algn="ctr">
              <a:lnSpc>
                <a:spcPct val="100000"/>
              </a:lnSpc>
              <a:spcAft>
                <a:spcPts val="600"/>
              </a:spcAft>
              <a:buNone/>
              <a:defRPr sz="1600"/>
            </a:lvl3pPr>
            <a:lvl4pPr marL="858838" indent="0">
              <a:buNone/>
              <a:defRPr sz="1200"/>
            </a:lvl4pPr>
            <a:lvl5pPr marL="1030288" indent="0">
              <a:buNone/>
              <a:defRPr sz="1200"/>
            </a:lvl5pPr>
          </a:lstStyle>
          <a:p>
            <a:pPr lvl="0"/>
            <a:r>
              <a:rPr lang="en-US" dirty="0"/>
              <a:t>Enter text</a:t>
            </a:r>
          </a:p>
          <a:p>
            <a:pPr lvl="1"/>
            <a:r>
              <a:rPr lang="en-US" dirty="0"/>
              <a:t>Second level</a:t>
            </a:r>
          </a:p>
          <a:p>
            <a:pPr lvl="2"/>
            <a:r>
              <a:rPr lang="en-US" dirty="0"/>
              <a:t>Third level</a:t>
            </a:r>
          </a:p>
        </p:txBody>
      </p:sp>
      <p:sp>
        <p:nvSpPr>
          <p:cNvPr id="2" name="Title 1">
            <a:extLst>
              <a:ext uri="{FF2B5EF4-FFF2-40B4-BE49-F238E27FC236}">
                <a16:creationId xmlns:a16="http://schemas.microsoft.com/office/drawing/2014/main" id="{18AD5D51-461F-4BF3-B83C-3319F4FEFF79}"/>
              </a:ext>
            </a:extLst>
          </p:cNvPr>
          <p:cNvSpPr>
            <a:spLocks noGrp="1"/>
          </p:cNvSpPr>
          <p:nvPr>
            <p:ph type="title" hasCustomPrompt="1"/>
          </p:nvPr>
        </p:nvSpPr>
        <p:spPr>
          <a:xfrm>
            <a:off x="609600" y="917577"/>
            <a:ext cx="10972800" cy="535531"/>
          </a:xfrm>
        </p:spPr>
        <p:txBody>
          <a:bodyPr/>
          <a:lstStyle>
            <a:lvl1pPr>
              <a:defRPr/>
            </a:lvl1pPr>
          </a:lstStyle>
          <a:p>
            <a:r>
              <a:rPr lang="en-US" dirty="0"/>
              <a:t>Five-column layout with icons and subtitle (no titles)</a:t>
            </a:r>
          </a:p>
        </p:txBody>
      </p:sp>
      <p:sp>
        <p:nvSpPr>
          <p:cNvPr id="11" name="Date Placeholder 10">
            <a:extLst>
              <a:ext uri="{FF2B5EF4-FFF2-40B4-BE49-F238E27FC236}">
                <a16:creationId xmlns:a16="http://schemas.microsoft.com/office/drawing/2014/main" id="{ADEB3A35-9813-4635-AE9D-3B9F6CA53160}"/>
              </a:ext>
            </a:extLst>
          </p:cNvPr>
          <p:cNvSpPr>
            <a:spLocks noGrp="1"/>
          </p:cNvSpPr>
          <p:nvPr>
            <p:ph type="dt" sz="half" idx="14"/>
          </p:nvPr>
        </p:nvSpPr>
        <p:spPr>
          <a:xfrm>
            <a:off x="838200" y="69532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1EF3D5-2436-9240-B6D0-2048A71FFF33}" type="datetime1">
              <a:rPr lang="en-US" smtClean="0"/>
              <a:pPr/>
              <a:t>6/25/2025</a:t>
            </a:fld>
            <a:endParaRPr lang="en-US"/>
          </a:p>
        </p:txBody>
      </p:sp>
      <p:sp>
        <p:nvSpPr>
          <p:cNvPr id="12" name="Footer Placeholder 11">
            <a:extLst>
              <a:ext uri="{FF2B5EF4-FFF2-40B4-BE49-F238E27FC236}">
                <a16:creationId xmlns:a16="http://schemas.microsoft.com/office/drawing/2014/main" id="{2617FC00-CD62-4B48-80A6-4E68401E9601}"/>
              </a:ext>
            </a:extLst>
          </p:cNvPr>
          <p:cNvSpPr>
            <a:spLocks noGrp="1"/>
          </p:cNvSpPr>
          <p:nvPr>
            <p:ph type="ftr" sz="quarter" idx="15"/>
          </p:nvPr>
        </p:nvSpPr>
        <p:spPr>
          <a:xfrm>
            <a:off x="4038600" y="69532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 name="Slide Number Placeholder 12">
            <a:extLst>
              <a:ext uri="{FF2B5EF4-FFF2-40B4-BE49-F238E27FC236}">
                <a16:creationId xmlns:a16="http://schemas.microsoft.com/office/drawing/2014/main" id="{1F0D3C1B-0D24-4BCA-810C-31D050008A6D}"/>
              </a:ext>
            </a:extLst>
          </p:cNvPr>
          <p:cNvSpPr>
            <a:spLocks noGrp="1"/>
          </p:cNvSpPr>
          <p:nvPr>
            <p:ph type="sldNum" sz="quarter" idx="16"/>
          </p:nvPr>
        </p:nvSpPr>
        <p:spPr/>
        <p:txBody>
          <a:bodyPr/>
          <a:lstStyle/>
          <a:p>
            <a:fld id="{7834CDD4-D76F-4459-B025-0310E913C243}" type="slidenum">
              <a:rPr lang="en-US" smtClean="0"/>
              <a:pPr/>
              <a:t>‹#›</a:t>
            </a:fld>
            <a:endParaRPr lang="en-US"/>
          </a:p>
        </p:txBody>
      </p:sp>
      <p:sp>
        <p:nvSpPr>
          <p:cNvPr id="22" name="Content Placeholder 16">
            <a:extLst>
              <a:ext uri="{FF2B5EF4-FFF2-40B4-BE49-F238E27FC236}">
                <a16:creationId xmlns:a16="http://schemas.microsoft.com/office/drawing/2014/main" id="{A94A2542-4EB3-C9D2-DD91-8A1ECCB4441D}"/>
              </a:ext>
            </a:extLst>
          </p:cNvPr>
          <p:cNvSpPr>
            <a:spLocks noGrp="1"/>
          </p:cNvSpPr>
          <p:nvPr>
            <p:ph sz="quarter" idx="26" hasCustomPrompt="1"/>
          </p:nvPr>
        </p:nvSpPr>
        <p:spPr>
          <a:xfrm>
            <a:off x="991509" y="2465936"/>
            <a:ext cx="1022386" cy="817351"/>
          </a:xfrm>
        </p:spPr>
        <p:txBody>
          <a:bodyPr/>
          <a:lstStyle>
            <a:lvl1pPr marL="0" indent="0">
              <a:buNone/>
              <a:defRPr sz="1200"/>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icon</a:t>
            </a:r>
          </a:p>
        </p:txBody>
      </p:sp>
      <p:sp>
        <p:nvSpPr>
          <p:cNvPr id="23" name="Content Placeholder 16">
            <a:extLst>
              <a:ext uri="{FF2B5EF4-FFF2-40B4-BE49-F238E27FC236}">
                <a16:creationId xmlns:a16="http://schemas.microsoft.com/office/drawing/2014/main" id="{AB8088A4-DA27-4494-908E-A8EC9D675E49}"/>
              </a:ext>
            </a:extLst>
          </p:cNvPr>
          <p:cNvSpPr>
            <a:spLocks noGrp="1"/>
          </p:cNvSpPr>
          <p:nvPr>
            <p:ph sz="quarter" idx="27" hasCustomPrompt="1"/>
          </p:nvPr>
        </p:nvSpPr>
        <p:spPr>
          <a:xfrm>
            <a:off x="3276373" y="2465936"/>
            <a:ext cx="1022386" cy="817351"/>
          </a:xfrm>
        </p:spPr>
        <p:txBody>
          <a:bodyPr/>
          <a:lstStyle>
            <a:lvl1pPr marL="0" indent="0">
              <a:buNone/>
              <a:defRPr sz="1200"/>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icon</a:t>
            </a:r>
          </a:p>
        </p:txBody>
      </p:sp>
      <p:sp>
        <p:nvSpPr>
          <p:cNvPr id="24" name="Content Placeholder 16">
            <a:extLst>
              <a:ext uri="{FF2B5EF4-FFF2-40B4-BE49-F238E27FC236}">
                <a16:creationId xmlns:a16="http://schemas.microsoft.com/office/drawing/2014/main" id="{3D3AB58B-43AC-15CE-2ACB-07C3D1892798}"/>
              </a:ext>
            </a:extLst>
          </p:cNvPr>
          <p:cNvSpPr>
            <a:spLocks noGrp="1"/>
          </p:cNvSpPr>
          <p:nvPr>
            <p:ph sz="quarter" idx="28" hasCustomPrompt="1"/>
          </p:nvPr>
        </p:nvSpPr>
        <p:spPr>
          <a:xfrm>
            <a:off x="5567366" y="2465935"/>
            <a:ext cx="1022386" cy="817351"/>
          </a:xfrm>
        </p:spPr>
        <p:txBody>
          <a:bodyPr/>
          <a:lstStyle>
            <a:lvl1pPr marL="0" indent="0">
              <a:buNone/>
              <a:defRPr sz="1200"/>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icon</a:t>
            </a:r>
          </a:p>
        </p:txBody>
      </p:sp>
      <p:sp>
        <p:nvSpPr>
          <p:cNvPr id="25" name="Content Placeholder 16">
            <a:extLst>
              <a:ext uri="{FF2B5EF4-FFF2-40B4-BE49-F238E27FC236}">
                <a16:creationId xmlns:a16="http://schemas.microsoft.com/office/drawing/2014/main" id="{A0365432-E0C8-C839-7699-1AF05B54ED43}"/>
              </a:ext>
            </a:extLst>
          </p:cNvPr>
          <p:cNvSpPr>
            <a:spLocks noGrp="1"/>
          </p:cNvSpPr>
          <p:nvPr>
            <p:ph sz="quarter" idx="29" hasCustomPrompt="1"/>
          </p:nvPr>
        </p:nvSpPr>
        <p:spPr>
          <a:xfrm>
            <a:off x="7852230" y="2465935"/>
            <a:ext cx="1022386" cy="817351"/>
          </a:xfrm>
        </p:spPr>
        <p:txBody>
          <a:bodyPr/>
          <a:lstStyle>
            <a:lvl1pPr marL="0" indent="0">
              <a:buNone/>
              <a:defRPr sz="1200"/>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icon</a:t>
            </a:r>
          </a:p>
        </p:txBody>
      </p:sp>
      <p:sp>
        <p:nvSpPr>
          <p:cNvPr id="26" name="Content Placeholder 16">
            <a:extLst>
              <a:ext uri="{FF2B5EF4-FFF2-40B4-BE49-F238E27FC236}">
                <a16:creationId xmlns:a16="http://schemas.microsoft.com/office/drawing/2014/main" id="{5BFE59E8-0170-5919-8EF6-E7EA10DE998B}"/>
              </a:ext>
            </a:extLst>
          </p:cNvPr>
          <p:cNvSpPr>
            <a:spLocks noGrp="1"/>
          </p:cNvSpPr>
          <p:nvPr>
            <p:ph sz="quarter" idx="32" hasCustomPrompt="1"/>
          </p:nvPr>
        </p:nvSpPr>
        <p:spPr>
          <a:xfrm>
            <a:off x="10137094" y="2465935"/>
            <a:ext cx="1022386" cy="817351"/>
          </a:xfrm>
        </p:spPr>
        <p:txBody>
          <a:bodyPr/>
          <a:lstStyle>
            <a:lvl1pPr marL="0" indent="0">
              <a:buNone/>
              <a:defRPr sz="1200"/>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icon</a:t>
            </a:r>
          </a:p>
        </p:txBody>
      </p:sp>
      <p:sp>
        <p:nvSpPr>
          <p:cNvPr id="5" name="Text Placeholder 4">
            <a:extLst>
              <a:ext uri="{FF2B5EF4-FFF2-40B4-BE49-F238E27FC236}">
                <a16:creationId xmlns:a16="http://schemas.microsoft.com/office/drawing/2014/main" id="{82F0F78A-736A-E737-8FFF-FB0B58828FFF}"/>
              </a:ext>
            </a:extLst>
          </p:cNvPr>
          <p:cNvSpPr>
            <a:spLocks noGrp="1"/>
          </p:cNvSpPr>
          <p:nvPr>
            <p:ph type="body" sz="quarter" idx="10" hasCustomPrompt="1"/>
          </p:nvPr>
        </p:nvSpPr>
        <p:spPr>
          <a:xfrm>
            <a:off x="609600" y="1436918"/>
            <a:ext cx="10972800" cy="276999"/>
          </a:xfrm>
        </p:spPr>
        <p:txBody>
          <a:bodyPr/>
          <a:lstStyle>
            <a:lvl1pPr marL="0" indent="0">
              <a:lnSpc>
                <a:spcPct val="100000"/>
              </a:lnSpc>
              <a:spcAft>
                <a:spcPts val="300"/>
              </a:spcAft>
              <a:buNone/>
              <a:defRPr sz="1200" b="1" i="0" cap="all" spc="300" baseline="0"/>
            </a:lvl1pPr>
          </a:lstStyle>
          <a:p>
            <a:pPr lvl="0"/>
            <a:r>
              <a:rPr lang="en-US" dirty="0"/>
              <a:t>Enter subtitle</a:t>
            </a:r>
          </a:p>
        </p:txBody>
      </p:sp>
    </p:spTree>
    <p:extLst>
      <p:ext uri="{BB962C8B-B14F-4D97-AF65-F5344CB8AC3E}">
        <p14:creationId xmlns:p14="http://schemas.microsoft.com/office/powerpoint/2010/main" val="3112519998"/>
      </p:ext>
    </p:extLst>
  </p:cSld>
  <p:clrMapOvr>
    <a:masterClrMapping/>
  </p:clrMapOvr>
  <p:hf hdr="0" ftr="0" dt="0"/>
  <p:extLst>
    <p:ext uri="{DCECCB84-F9BA-43D5-87BE-67443E8EF086}">
      <p15:sldGuideLst xmlns:p15="http://schemas.microsoft.com/office/powerpoint/2012/main">
        <p15:guide id="1" orient="horz" pos="1344">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ix-column layout with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D5D51-461F-4BF3-B83C-3319F4FEFF79}"/>
              </a:ext>
            </a:extLst>
          </p:cNvPr>
          <p:cNvSpPr>
            <a:spLocks noGrp="1"/>
          </p:cNvSpPr>
          <p:nvPr>
            <p:ph type="title" hasCustomPrompt="1"/>
          </p:nvPr>
        </p:nvSpPr>
        <p:spPr>
          <a:xfrm>
            <a:off x="609600" y="917577"/>
            <a:ext cx="10972800" cy="535531"/>
          </a:xfrm>
        </p:spPr>
        <p:txBody>
          <a:bodyPr/>
          <a:lstStyle>
            <a:lvl1pPr>
              <a:defRPr/>
            </a:lvl1pPr>
          </a:lstStyle>
          <a:p>
            <a:r>
              <a:rPr lang="en-US" dirty="0"/>
              <a:t>Six-column layout with icons</a:t>
            </a:r>
          </a:p>
        </p:txBody>
      </p:sp>
      <p:sp>
        <p:nvSpPr>
          <p:cNvPr id="3" name="Text Placeholder 2">
            <a:extLst>
              <a:ext uri="{FF2B5EF4-FFF2-40B4-BE49-F238E27FC236}">
                <a16:creationId xmlns:a16="http://schemas.microsoft.com/office/drawing/2014/main" id="{BC1CA65A-3F20-4CCD-AE7B-297E975BC0E8}"/>
              </a:ext>
            </a:extLst>
          </p:cNvPr>
          <p:cNvSpPr>
            <a:spLocks noGrp="1"/>
          </p:cNvSpPr>
          <p:nvPr>
            <p:ph type="body" idx="1" hasCustomPrompt="1"/>
          </p:nvPr>
        </p:nvSpPr>
        <p:spPr>
          <a:xfrm>
            <a:off x="520289" y="3168827"/>
            <a:ext cx="1708559" cy="313932"/>
          </a:xfrm>
        </p:spPr>
        <p:txBody>
          <a:bodyPr anchor="t"/>
          <a:lstStyle>
            <a:lvl1pPr marL="0" indent="0">
              <a:buNone/>
              <a:defRPr sz="1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heading here</a:t>
            </a:r>
          </a:p>
        </p:txBody>
      </p:sp>
      <p:sp>
        <p:nvSpPr>
          <p:cNvPr id="4" name="Content Placeholder 3">
            <a:extLst>
              <a:ext uri="{FF2B5EF4-FFF2-40B4-BE49-F238E27FC236}">
                <a16:creationId xmlns:a16="http://schemas.microsoft.com/office/drawing/2014/main" id="{1DBED614-1324-4FC8-94DC-2BB58446A188}"/>
              </a:ext>
            </a:extLst>
          </p:cNvPr>
          <p:cNvSpPr>
            <a:spLocks noGrp="1"/>
          </p:cNvSpPr>
          <p:nvPr>
            <p:ph sz="half" idx="2" hasCustomPrompt="1"/>
          </p:nvPr>
        </p:nvSpPr>
        <p:spPr>
          <a:xfrm>
            <a:off x="520291" y="3492661"/>
            <a:ext cx="1708559" cy="2447762"/>
          </a:xfrm>
        </p:spPr>
        <p:txBody>
          <a:bodyPr/>
          <a:lstStyle>
            <a:lvl1pPr marL="0" indent="0">
              <a:lnSpc>
                <a:spcPct val="100000"/>
              </a:lnSpc>
              <a:spcAft>
                <a:spcPts val="600"/>
              </a:spcAft>
              <a:buNone/>
              <a:defRPr sz="1600"/>
            </a:lvl1pPr>
            <a:lvl2pPr marL="285750" indent="0">
              <a:lnSpc>
                <a:spcPct val="100000"/>
              </a:lnSpc>
              <a:spcAft>
                <a:spcPts val="600"/>
              </a:spcAft>
              <a:buNone/>
              <a:defRPr sz="1600"/>
            </a:lvl2pPr>
            <a:lvl3pPr marL="628650" indent="0">
              <a:lnSpc>
                <a:spcPct val="100000"/>
              </a:lnSpc>
              <a:spcAft>
                <a:spcPts val="600"/>
              </a:spcAft>
              <a:buNone/>
              <a:defRPr sz="1600"/>
            </a:lvl3pPr>
            <a:lvl4pPr marL="858838" indent="0">
              <a:buNone/>
              <a:defRPr sz="1200"/>
            </a:lvl4pPr>
            <a:lvl5pPr marL="1030288" indent="0">
              <a:buNone/>
              <a:defRPr sz="1200"/>
            </a:lvl5pPr>
          </a:lstStyle>
          <a:p>
            <a:pPr lvl="0"/>
            <a:r>
              <a:rPr lang="en-US" dirty="0"/>
              <a:t>Enter text</a:t>
            </a:r>
          </a:p>
          <a:p>
            <a:pPr lvl="1"/>
            <a:r>
              <a:rPr lang="en-US" dirty="0"/>
              <a:t>Second level</a:t>
            </a:r>
          </a:p>
          <a:p>
            <a:pPr lvl="2"/>
            <a:r>
              <a:rPr lang="en-US" dirty="0"/>
              <a:t>Third level</a:t>
            </a:r>
          </a:p>
        </p:txBody>
      </p:sp>
      <p:sp>
        <p:nvSpPr>
          <p:cNvPr id="11" name="Date Placeholder 10">
            <a:extLst>
              <a:ext uri="{FF2B5EF4-FFF2-40B4-BE49-F238E27FC236}">
                <a16:creationId xmlns:a16="http://schemas.microsoft.com/office/drawing/2014/main" id="{ADEB3A35-9813-4635-AE9D-3B9F6CA53160}"/>
              </a:ext>
            </a:extLst>
          </p:cNvPr>
          <p:cNvSpPr>
            <a:spLocks noGrp="1"/>
          </p:cNvSpPr>
          <p:nvPr>
            <p:ph type="dt" sz="half" idx="14"/>
          </p:nvPr>
        </p:nvSpPr>
        <p:spPr>
          <a:xfrm>
            <a:off x="838200" y="69532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1EF3D5-2436-9240-B6D0-2048A71FFF33}" type="datetime1">
              <a:rPr lang="en-US" smtClean="0"/>
              <a:pPr/>
              <a:t>6/25/2025</a:t>
            </a:fld>
            <a:endParaRPr lang="en-US"/>
          </a:p>
        </p:txBody>
      </p:sp>
      <p:sp>
        <p:nvSpPr>
          <p:cNvPr id="12" name="Footer Placeholder 11">
            <a:extLst>
              <a:ext uri="{FF2B5EF4-FFF2-40B4-BE49-F238E27FC236}">
                <a16:creationId xmlns:a16="http://schemas.microsoft.com/office/drawing/2014/main" id="{2617FC00-CD62-4B48-80A6-4E68401E9601}"/>
              </a:ext>
            </a:extLst>
          </p:cNvPr>
          <p:cNvSpPr>
            <a:spLocks noGrp="1"/>
          </p:cNvSpPr>
          <p:nvPr>
            <p:ph type="ftr" sz="quarter" idx="15"/>
          </p:nvPr>
        </p:nvSpPr>
        <p:spPr>
          <a:xfrm>
            <a:off x="4038600" y="69532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 name="Slide Number Placeholder 12">
            <a:extLst>
              <a:ext uri="{FF2B5EF4-FFF2-40B4-BE49-F238E27FC236}">
                <a16:creationId xmlns:a16="http://schemas.microsoft.com/office/drawing/2014/main" id="{1F0D3C1B-0D24-4BCA-810C-31D050008A6D}"/>
              </a:ext>
            </a:extLst>
          </p:cNvPr>
          <p:cNvSpPr>
            <a:spLocks noGrp="1"/>
          </p:cNvSpPr>
          <p:nvPr>
            <p:ph type="sldNum" sz="quarter" idx="16"/>
          </p:nvPr>
        </p:nvSpPr>
        <p:spPr/>
        <p:txBody>
          <a:bodyPr/>
          <a:lstStyle/>
          <a:p>
            <a:fld id="{EB4B8DE2-A4E8-46E4-8BBF-D75455EFF32C}" type="slidenum">
              <a:rPr lang="en-US" smtClean="0"/>
              <a:pPr/>
              <a:t>‹#›</a:t>
            </a:fld>
            <a:endParaRPr lang="en-US"/>
          </a:p>
        </p:txBody>
      </p:sp>
      <p:sp>
        <p:nvSpPr>
          <p:cNvPr id="22" name="Content Placeholder 16">
            <a:extLst>
              <a:ext uri="{FF2B5EF4-FFF2-40B4-BE49-F238E27FC236}">
                <a16:creationId xmlns:a16="http://schemas.microsoft.com/office/drawing/2014/main" id="{A94A2542-4EB3-C9D2-DD91-8A1ECCB4441D}"/>
              </a:ext>
            </a:extLst>
          </p:cNvPr>
          <p:cNvSpPr>
            <a:spLocks noGrp="1"/>
          </p:cNvSpPr>
          <p:nvPr>
            <p:ph sz="quarter" idx="26" hasCustomPrompt="1"/>
          </p:nvPr>
        </p:nvSpPr>
        <p:spPr>
          <a:xfrm>
            <a:off x="863375" y="2138496"/>
            <a:ext cx="1022386" cy="817351"/>
          </a:xfrm>
        </p:spPr>
        <p:txBody>
          <a:bodyPr/>
          <a:lstStyle>
            <a:lvl1pPr marL="0" indent="0">
              <a:buNone/>
              <a:defRPr sz="1200"/>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icon</a:t>
            </a:r>
          </a:p>
        </p:txBody>
      </p:sp>
      <p:sp>
        <p:nvSpPr>
          <p:cNvPr id="14" name="Text Placeholder 2">
            <a:extLst>
              <a:ext uri="{FF2B5EF4-FFF2-40B4-BE49-F238E27FC236}">
                <a16:creationId xmlns:a16="http://schemas.microsoft.com/office/drawing/2014/main" id="{10ABDD5C-2E16-EE5B-D330-5EFF1BD542D9}"/>
              </a:ext>
            </a:extLst>
          </p:cNvPr>
          <p:cNvSpPr>
            <a:spLocks noGrp="1"/>
          </p:cNvSpPr>
          <p:nvPr>
            <p:ph type="body" idx="27" hasCustomPrompt="1"/>
          </p:nvPr>
        </p:nvSpPr>
        <p:spPr>
          <a:xfrm>
            <a:off x="2401285" y="3168827"/>
            <a:ext cx="1708559" cy="313932"/>
          </a:xfrm>
        </p:spPr>
        <p:txBody>
          <a:bodyPr anchor="t"/>
          <a:lstStyle>
            <a:lvl1pPr marL="0" indent="0">
              <a:buNone/>
              <a:defRPr sz="1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heading here</a:t>
            </a:r>
          </a:p>
        </p:txBody>
      </p:sp>
      <p:sp>
        <p:nvSpPr>
          <p:cNvPr id="15" name="Content Placeholder 3">
            <a:extLst>
              <a:ext uri="{FF2B5EF4-FFF2-40B4-BE49-F238E27FC236}">
                <a16:creationId xmlns:a16="http://schemas.microsoft.com/office/drawing/2014/main" id="{1286A802-042C-022D-8427-4061C2412E10}"/>
              </a:ext>
            </a:extLst>
          </p:cNvPr>
          <p:cNvSpPr>
            <a:spLocks noGrp="1"/>
          </p:cNvSpPr>
          <p:nvPr>
            <p:ph sz="half" idx="28" hasCustomPrompt="1"/>
          </p:nvPr>
        </p:nvSpPr>
        <p:spPr>
          <a:xfrm>
            <a:off x="2401287" y="3492661"/>
            <a:ext cx="1708559" cy="2447762"/>
          </a:xfrm>
        </p:spPr>
        <p:txBody>
          <a:bodyPr/>
          <a:lstStyle>
            <a:lvl1pPr marL="0" indent="0">
              <a:lnSpc>
                <a:spcPct val="100000"/>
              </a:lnSpc>
              <a:spcAft>
                <a:spcPts val="600"/>
              </a:spcAft>
              <a:buNone/>
              <a:defRPr sz="1600"/>
            </a:lvl1pPr>
            <a:lvl2pPr marL="285750" indent="0">
              <a:lnSpc>
                <a:spcPct val="100000"/>
              </a:lnSpc>
              <a:spcAft>
                <a:spcPts val="600"/>
              </a:spcAft>
              <a:buNone/>
              <a:defRPr sz="1600"/>
            </a:lvl2pPr>
            <a:lvl3pPr marL="628650" indent="0">
              <a:lnSpc>
                <a:spcPct val="100000"/>
              </a:lnSpc>
              <a:spcAft>
                <a:spcPts val="600"/>
              </a:spcAft>
              <a:buNone/>
              <a:defRPr sz="1600"/>
            </a:lvl3pPr>
            <a:lvl4pPr marL="858838" indent="0">
              <a:buNone/>
              <a:defRPr sz="1200"/>
            </a:lvl4pPr>
            <a:lvl5pPr marL="1030288" indent="0">
              <a:buNone/>
              <a:defRPr sz="1200"/>
            </a:lvl5pPr>
          </a:lstStyle>
          <a:p>
            <a:pPr lvl="0"/>
            <a:r>
              <a:rPr lang="en-US" dirty="0"/>
              <a:t>Enter text</a:t>
            </a:r>
          </a:p>
          <a:p>
            <a:pPr lvl="1"/>
            <a:r>
              <a:rPr lang="en-US" dirty="0"/>
              <a:t>Second level</a:t>
            </a:r>
          </a:p>
          <a:p>
            <a:pPr lvl="2"/>
            <a:r>
              <a:rPr lang="en-US" dirty="0"/>
              <a:t>Third level</a:t>
            </a:r>
          </a:p>
        </p:txBody>
      </p:sp>
      <p:sp>
        <p:nvSpPr>
          <p:cNvPr id="16" name="Content Placeholder 16">
            <a:extLst>
              <a:ext uri="{FF2B5EF4-FFF2-40B4-BE49-F238E27FC236}">
                <a16:creationId xmlns:a16="http://schemas.microsoft.com/office/drawing/2014/main" id="{F5C475A0-3F8B-C51A-73C2-BBA238FCFB5A}"/>
              </a:ext>
            </a:extLst>
          </p:cNvPr>
          <p:cNvSpPr>
            <a:spLocks noGrp="1"/>
          </p:cNvSpPr>
          <p:nvPr>
            <p:ph sz="quarter" idx="29" hasCustomPrompt="1"/>
          </p:nvPr>
        </p:nvSpPr>
        <p:spPr>
          <a:xfrm>
            <a:off x="2744371" y="2138496"/>
            <a:ext cx="1022386" cy="817351"/>
          </a:xfrm>
        </p:spPr>
        <p:txBody>
          <a:bodyPr/>
          <a:lstStyle>
            <a:lvl1pPr marL="0" indent="0">
              <a:buNone/>
              <a:defRPr sz="1200"/>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icon</a:t>
            </a:r>
          </a:p>
        </p:txBody>
      </p:sp>
      <p:sp>
        <p:nvSpPr>
          <p:cNvPr id="17" name="Text Placeholder 2">
            <a:extLst>
              <a:ext uri="{FF2B5EF4-FFF2-40B4-BE49-F238E27FC236}">
                <a16:creationId xmlns:a16="http://schemas.microsoft.com/office/drawing/2014/main" id="{2582A9E7-B8EF-BE9B-DB9B-8B846F6B7DD0}"/>
              </a:ext>
            </a:extLst>
          </p:cNvPr>
          <p:cNvSpPr>
            <a:spLocks noGrp="1"/>
          </p:cNvSpPr>
          <p:nvPr>
            <p:ph type="body" idx="30" hasCustomPrompt="1"/>
          </p:nvPr>
        </p:nvSpPr>
        <p:spPr>
          <a:xfrm>
            <a:off x="4282279" y="3168827"/>
            <a:ext cx="1708559" cy="313932"/>
          </a:xfrm>
        </p:spPr>
        <p:txBody>
          <a:bodyPr anchor="t"/>
          <a:lstStyle>
            <a:lvl1pPr marL="0" indent="0">
              <a:buNone/>
              <a:defRPr sz="1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heading here</a:t>
            </a:r>
          </a:p>
        </p:txBody>
      </p:sp>
      <p:sp>
        <p:nvSpPr>
          <p:cNvPr id="18" name="Content Placeholder 3">
            <a:extLst>
              <a:ext uri="{FF2B5EF4-FFF2-40B4-BE49-F238E27FC236}">
                <a16:creationId xmlns:a16="http://schemas.microsoft.com/office/drawing/2014/main" id="{A01C69B1-7B58-6096-0230-8842D5496587}"/>
              </a:ext>
            </a:extLst>
          </p:cNvPr>
          <p:cNvSpPr>
            <a:spLocks noGrp="1"/>
          </p:cNvSpPr>
          <p:nvPr>
            <p:ph sz="half" idx="31" hasCustomPrompt="1"/>
          </p:nvPr>
        </p:nvSpPr>
        <p:spPr>
          <a:xfrm>
            <a:off x="4282281" y="3492661"/>
            <a:ext cx="1708559" cy="2447762"/>
          </a:xfrm>
        </p:spPr>
        <p:txBody>
          <a:bodyPr/>
          <a:lstStyle>
            <a:lvl1pPr marL="0" indent="0">
              <a:lnSpc>
                <a:spcPct val="100000"/>
              </a:lnSpc>
              <a:spcAft>
                <a:spcPts val="600"/>
              </a:spcAft>
              <a:buNone/>
              <a:defRPr sz="1600"/>
            </a:lvl1pPr>
            <a:lvl2pPr marL="285750" indent="0">
              <a:lnSpc>
                <a:spcPct val="100000"/>
              </a:lnSpc>
              <a:spcAft>
                <a:spcPts val="600"/>
              </a:spcAft>
              <a:buNone/>
              <a:defRPr sz="1600"/>
            </a:lvl2pPr>
            <a:lvl3pPr marL="628650" indent="0">
              <a:lnSpc>
                <a:spcPct val="100000"/>
              </a:lnSpc>
              <a:spcAft>
                <a:spcPts val="600"/>
              </a:spcAft>
              <a:buNone/>
              <a:defRPr sz="1600"/>
            </a:lvl3pPr>
            <a:lvl4pPr marL="858838" indent="0">
              <a:buNone/>
              <a:defRPr sz="1200"/>
            </a:lvl4pPr>
            <a:lvl5pPr marL="1030288" indent="0">
              <a:buNone/>
              <a:defRPr sz="1200"/>
            </a:lvl5pPr>
          </a:lstStyle>
          <a:p>
            <a:pPr lvl="0"/>
            <a:r>
              <a:rPr lang="en-US" dirty="0"/>
              <a:t>Enter text</a:t>
            </a:r>
          </a:p>
          <a:p>
            <a:pPr lvl="1"/>
            <a:r>
              <a:rPr lang="en-US" dirty="0"/>
              <a:t>Second level</a:t>
            </a:r>
          </a:p>
          <a:p>
            <a:pPr lvl="2"/>
            <a:r>
              <a:rPr lang="en-US" dirty="0"/>
              <a:t>Third level</a:t>
            </a:r>
          </a:p>
        </p:txBody>
      </p:sp>
      <p:sp>
        <p:nvSpPr>
          <p:cNvPr id="21" name="Content Placeholder 16">
            <a:extLst>
              <a:ext uri="{FF2B5EF4-FFF2-40B4-BE49-F238E27FC236}">
                <a16:creationId xmlns:a16="http://schemas.microsoft.com/office/drawing/2014/main" id="{3168057A-A32C-72AB-F3AB-37CFD128DDA0}"/>
              </a:ext>
            </a:extLst>
          </p:cNvPr>
          <p:cNvSpPr>
            <a:spLocks noGrp="1"/>
          </p:cNvSpPr>
          <p:nvPr>
            <p:ph sz="quarter" idx="32" hasCustomPrompt="1"/>
          </p:nvPr>
        </p:nvSpPr>
        <p:spPr>
          <a:xfrm>
            <a:off x="4625365" y="2138496"/>
            <a:ext cx="1022386" cy="817351"/>
          </a:xfrm>
        </p:spPr>
        <p:txBody>
          <a:bodyPr/>
          <a:lstStyle>
            <a:lvl1pPr marL="0" indent="0">
              <a:buNone/>
              <a:defRPr sz="1200"/>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icon</a:t>
            </a:r>
          </a:p>
        </p:txBody>
      </p:sp>
      <p:sp>
        <p:nvSpPr>
          <p:cNvPr id="27" name="Text Placeholder 2">
            <a:extLst>
              <a:ext uri="{FF2B5EF4-FFF2-40B4-BE49-F238E27FC236}">
                <a16:creationId xmlns:a16="http://schemas.microsoft.com/office/drawing/2014/main" id="{5D7D4156-FD58-DD61-6A47-4E0BEC79813F}"/>
              </a:ext>
            </a:extLst>
          </p:cNvPr>
          <p:cNvSpPr>
            <a:spLocks noGrp="1"/>
          </p:cNvSpPr>
          <p:nvPr>
            <p:ph type="body" idx="33" hasCustomPrompt="1"/>
          </p:nvPr>
        </p:nvSpPr>
        <p:spPr>
          <a:xfrm>
            <a:off x="6161754" y="3168827"/>
            <a:ext cx="1708559" cy="313932"/>
          </a:xfrm>
        </p:spPr>
        <p:txBody>
          <a:bodyPr anchor="t"/>
          <a:lstStyle>
            <a:lvl1pPr marL="0" indent="0">
              <a:buNone/>
              <a:defRPr sz="1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heading here</a:t>
            </a:r>
          </a:p>
        </p:txBody>
      </p:sp>
      <p:sp>
        <p:nvSpPr>
          <p:cNvPr id="28" name="Content Placeholder 3">
            <a:extLst>
              <a:ext uri="{FF2B5EF4-FFF2-40B4-BE49-F238E27FC236}">
                <a16:creationId xmlns:a16="http://schemas.microsoft.com/office/drawing/2014/main" id="{6CD5BC9C-3504-69B9-AA07-BB30D7277D91}"/>
              </a:ext>
            </a:extLst>
          </p:cNvPr>
          <p:cNvSpPr>
            <a:spLocks noGrp="1"/>
          </p:cNvSpPr>
          <p:nvPr>
            <p:ph sz="half" idx="34" hasCustomPrompt="1"/>
          </p:nvPr>
        </p:nvSpPr>
        <p:spPr>
          <a:xfrm>
            <a:off x="6161756" y="3492661"/>
            <a:ext cx="1708559" cy="2447762"/>
          </a:xfrm>
        </p:spPr>
        <p:txBody>
          <a:bodyPr/>
          <a:lstStyle>
            <a:lvl1pPr marL="0" indent="0">
              <a:lnSpc>
                <a:spcPct val="100000"/>
              </a:lnSpc>
              <a:spcAft>
                <a:spcPts val="600"/>
              </a:spcAft>
              <a:buNone/>
              <a:defRPr sz="1600"/>
            </a:lvl1pPr>
            <a:lvl2pPr marL="285750" indent="0">
              <a:lnSpc>
                <a:spcPct val="100000"/>
              </a:lnSpc>
              <a:spcAft>
                <a:spcPts val="600"/>
              </a:spcAft>
              <a:buNone/>
              <a:defRPr sz="1600"/>
            </a:lvl2pPr>
            <a:lvl3pPr marL="628650" indent="0">
              <a:lnSpc>
                <a:spcPct val="100000"/>
              </a:lnSpc>
              <a:spcAft>
                <a:spcPts val="600"/>
              </a:spcAft>
              <a:buNone/>
              <a:defRPr sz="1600"/>
            </a:lvl3pPr>
            <a:lvl4pPr marL="858838" indent="0">
              <a:buNone/>
              <a:defRPr sz="1200"/>
            </a:lvl4pPr>
            <a:lvl5pPr marL="1030288" indent="0">
              <a:buNone/>
              <a:defRPr sz="1200"/>
            </a:lvl5pPr>
          </a:lstStyle>
          <a:p>
            <a:pPr lvl="0"/>
            <a:r>
              <a:rPr lang="en-US" dirty="0"/>
              <a:t>Enter text</a:t>
            </a:r>
          </a:p>
          <a:p>
            <a:pPr lvl="1"/>
            <a:r>
              <a:rPr lang="en-US" dirty="0"/>
              <a:t>Second level</a:t>
            </a:r>
          </a:p>
          <a:p>
            <a:pPr lvl="2"/>
            <a:r>
              <a:rPr lang="en-US" dirty="0"/>
              <a:t>Third level</a:t>
            </a:r>
          </a:p>
        </p:txBody>
      </p:sp>
      <p:sp>
        <p:nvSpPr>
          <p:cNvPr id="29" name="Content Placeholder 16">
            <a:extLst>
              <a:ext uri="{FF2B5EF4-FFF2-40B4-BE49-F238E27FC236}">
                <a16:creationId xmlns:a16="http://schemas.microsoft.com/office/drawing/2014/main" id="{7004CD50-D665-9A32-CEC1-9B88BB41013B}"/>
              </a:ext>
            </a:extLst>
          </p:cNvPr>
          <p:cNvSpPr>
            <a:spLocks noGrp="1"/>
          </p:cNvSpPr>
          <p:nvPr>
            <p:ph sz="quarter" idx="35" hasCustomPrompt="1"/>
          </p:nvPr>
        </p:nvSpPr>
        <p:spPr>
          <a:xfrm>
            <a:off x="6504840" y="2138496"/>
            <a:ext cx="1022386" cy="817351"/>
          </a:xfrm>
        </p:spPr>
        <p:txBody>
          <a:bodyPr/>
          <a:lstStyle>
            <a:lvl1pPr marL="0" indent="0">
              <a:buNone/>
              <a:defRPr sz="1200"/>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icon</a:t>
            </a:r>
          </a:p>
        </p:txBody>
      </p:sp>
      <p:sp>
        <p:nvSpPr>
          <p:cNvPr id="30" name="Text Placeholder 2">
            <a:extLst>
              <a:ext uri="{FF2B5EF4-FFF2-40B4-BE49-F238E27FC236}">
                <a16:creationId xmlns:a16="http://schemas.microsoft.com/office/drawing/2014/main" id="{FB573656-BAA6-57F0-1572-D534390993AE}"/>
              </a:ext>
            </a:extLst>
          </p:cNvPr>
          <p:cNvSpPr>
            <a:spLocks noGrp="1"/>
          </p:cNvSpPr>
          <p:nvPr>
            <p:ph type="body" idx="36" hasCustomPrompt="1"/>
          </p:nvPr>
        </p:nvSpPr>
        <p:spPr>
          <a:xfrm>
            <a:off x="8041227" y="3168827"/>
            <a:ext cx="1708559" cy="313932"/>
          </a:xfrm>
        </p:spPr>
        <p:txBody>
          <a:bodyPr anchor="t"/>
          <a:lstStyle>
            <a:lvl1pPr marL="0" indent="0">
              <a:buNone/>
              <a:defRPr sz="1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heading here</a:t>
            </a:r>
          </a:p>
        </p:txBody>
      </p:sp>
      <p:sp>
        <p:nvSpPr>
          <p:cNvPr id="31" name="Content Placeholder 3">
            <a:extLst>
              <a:ext uri="{FF2B5EF4-FFF2-40B4-BE49-F238E27FC236}">
                <a16:creationId xmlns:a16="http://schemas.microsoft.com/office/drawing/2014/main" id="{4F99FF06-68DE-6B6A-5E09-53F475B0CDF2}"/>
              </a:ext>
            </a:extLst>
          </p:cNvPr>
          <p:cNvSpPr>
            <a:spLocks noGrp="1"/>
          </p:cNvSpPr>
          <p:nvPr>
            <p:ph sz="half" idx="37" hasCustomPrompt="1"/>
          </p:nvPr>
        </p:nvSpPr>
        <p:spPr>
          <a:xfrm>
            <a:off x="8041229" y="3492661"/>
            <a:ext cx="1708559" cy="2447762"/>
          </a:xfrm>
        </p:spPr>
        <p:txBody>
          <a:bodyPr/>
          <a:lstStyle>
            <a:lvl1pPr marL="0" indent="0">
              <a:lnSpc>
                <a:spcPct val="100000"/>
              </a:lnSpc>
              <a:spcAft>
                <a:spcPts val="600"/>
              </a:spcAft>
              <a:buNone/>
              <a:defRPr sz="1600"/>
            </a:lvl1pPr>
            <a:lvl2pPr marL="285750" indent="0">
              <a:lnSpc>
                <a:spcPct val="100000"/>
              </a:lnSpc>
              <a:spcAft>
                <a:spcPts val="600"/>
              </a:spcAft>
              <a:buNone/>
              <a:defRPr sz="1600"/>
            </a:lvl2pPr>
            <a:lvl3pPr marL="628650" indent="0">
              <a:lnSpc>
                <a:spcPct val="100000"/>
              </a:lnSpc>
              <a:spcAft>
                <a:spcPts val="600"/>
              </a:spcAft>
              <a:buNone/>
              <a:defRPr sz="1600"/>
            </a:lvl3pPr>
            <a:lvl4pPr marL="858838" indent="0">
              <a:buNone/>
              <a:defRPr sz="1200"/>
            </a:lvl4pPr>
            <a:lvl5pPr marL="1030288" indent="0">
              <a:buNone/>
              <a:defRPr sz="1200"/>
            </a:lvl5pPr>
          </a:lstStyle>
          <a:p>
            <a:pPr lvl="0"/>
            <a:r>
              <a:rPr lang="en-US" dirty="0"/>
              <a:t>Enter text</a:t>
            </a:r>
          </a:p>
          <a:p>
            <a:pPr lvl="1"/>
            <a:r>
              <a:rPr lang="en-US" dirty="0"/>
              <a:t>Second level</a:t>
            </a:r>
          </a:p>
          <a:p>
            <a:pPr lvl="2"/>
            <a:r>
              <a:rPr lang="en-US" dirty="0"/>
              <a:t>Third level</a:t>
            </a:r>
          </a:p>
        </p:txBody>
      </p:sp>
      <p:sp>
        <p:nvSpPr>
          <p:cNvPr id="32" name="Content Placeholder 16">
            <a:extLst>
              <a:ext uri="{FF2B5EF4-FFF2-40B4-BE49-F238E27FC236}">
                <a16:creationId xmlns:a16="http://schemas.microsoft.com/office/drawing/2014/main" id="{EB6E1F16-C66F-5AB3-698E-D834D7A261F2}"/>
              </a:ext>
            </a:extLst>
          </p:cNvPr>
          <p:cNvSpPr>
            <a:spLocks noGrp="1"/>
          </p:cNvSpPr>
          <p:nvPr>
            <p:ph sz="quarter" idx="38" hasCustomPrompt="1"/>
          </p:nvPr>
        </p:nvSpPr>
        <p:spPr>
          <a:xfrm>
            <a:off x="8384313" y="2138496"/>
            <a:ext cx="1022386" cy="817351"/>
          </a:xfrm>
        </p:spPr>
        <p:txBody>
          <a:bodyPr/>
          <a:lstStyle>
            <a:lvl1pPr marL="0" indent="0">
              <a:buNone/>
              <a:defRPr sz="1200"/>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icon</a:t>
            </a:r>
          </a:p>
        </p:txBody>
      </p:sp>
      <p:sp>
        <p:nvSpPr>
          <p:cNvPr id="33" name="Text Placeholder 2">
            <a:extLst>
              <a:ext uri="{FF2B5EF4-FFF2-40B4-BE49-F238E27FC236}">
                <a16:creationId xmlns:a16="http://schemas.microsoft.com/office/drawing/2014/main" id="{93C0D369-3121-28C6-798F-D7C2E7257D9A}"/>
              </a:ext>
            </a:extLst>
          </p:cNvPr>
          <p:cNvSpPr>
            <a:spLocks noGrp="1"/>
          </p:cNvSpPr>
          <p:nvPr>
            <p:ph type="body" idx="39" hasCustomPrompt="1"/>
          </p:nvPr>
        </p:nvSpPr>
        <p:spPr>
          <a:xfrm>
            <a:off x="9920702" y="3168827"/>
            <a:ext cx="1708559" cy="313932"/>
          </a:xfrm>
        </p:spPr>
        <p:txBody>
          <a:bodyPr anchor="t"/>
          <a:lstStyle>
            <a:lvl1pPr marL="0" indent="0">
              <a:buNone/>
              <a:defRPr sz="1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heading here</a:t>
            </a:r>
          </a:p>
        </p:txBody>
      </p:sp>
      <p:sp>
        <p:nvSpPr>
          <p:cNvPr id="34" name="Content Placeholder 3">
            <a:extLst>
              <a:ext uri="{FF2B5EF4-FFF2-40B4-BE49-F238E27FC236}">
                <a16:creationId xmlns:a16="http://schemas.microsoft.com/office/drawing/2014/main" id="{B777F8A2-5677-1740-3274-9D4323E27D7E}"/>
              </a:ext>
            </a:extLst>
          </p:cNvPr>
          <p:cNvSpPr>
            <a:spLocks noGrp="1"/>
          </p:cNvSpPr>
          <p:nvPr>
            <p:ph sz="half" idx="40" hasCustomPrompt="1"/>
          </p:nvPr>
        </p:nvSpPr>
        <p:spPr>
          <a:xfrm>
            <a:off x="9920704" y="3492661"/>
            <a:ext cx="1708559" cy="2447762"/>
          </a:xfrm>
        </p:spPr>
        <p:txBody>
          <a:bodyPr/>
          <a:lstStyle>
            <a:lvl1pPr marL="0" indent="0">
              <a:lnSpc>
                <a:spcPct val="100000"/>
              </a:lnSpc>
              <a:spcAft>
                <a:spcPts val="600"/>
              </a:spcAft>
              <a:buNone/>
              <a:defRPr sz="1600"/>
            </a:lvl1pPr>
            <a:lvl2pPr marL="285750" indent="0">
              <a:lnSpc>
                <a:spcPct val="100000"/>
              </a:lnSpc>
              <a:spcAft>
                <a:spcPts val="600"/>
              </a:spcAft>
              <a:buNone/>
              <a:defRPr sz="1600"/>
            </a:lvl2pPr>
            <a:lvl3pPr marL="628650" indent="0">
              <a:lnSpc>
                <a:spcPct val="100000"/>
              </a:lnSpc>
              <a:spcAft>
                <a:spcPts val="600"/>
              </a:spcAft>
              <a:buNone/>
              <a:defRPr sz="1600"/>
            </a:lvl3pPr>
            <a:lvl4pPr marL="858838" indent="0">
              <a:buNone/>
              <a:defRPr sz="1200"/>
            </a:lvl4pPr>
            <a:lvl5pPr marL="1030288" indent="0">
              <a:buNone/>
              <a:defRPr sz="1200"/>
            </a:lvl5pPr>
          </a:lstStyle>
          <a:p>
            <a:pPr lvl="0"/>
            <a:r>
              <a:rPr lang="en-US" dirty="0"/>
              <a:t>Enter text</a:t>
            </a:r>
          </a:p>
          <a:p>
            <a:pPr lvl="1"/>
            <a:r>
              <a:rPr lang="en-US" dirty="0"/>
              <a:t>Second level</a:t>
            </a:r>
          </a:p>
          <a:p>
            <a:pPr lvl="2"/>
            <a:r>
              <a:rPr lang="en-US" dirty="0"/>
              <a:t>Third level</a:t>
            </a:r>
          </a:p>
        </p:txBody>
      </p:sp>
      <p:sp>
        <p:nvSpPr>
          <p:cNvPr id="35" name="Content Placeholder 16">
            <a:extLst>
              <a:ext uri="{FF2B5EF4-FFF2-40B4-BE49-F238E27FC236}">
                <a16:creationId xmlns:a16="http://schemas.microsoft.com/office/drawing/2014/main" id="{31EDCBAF-5753-094A-E420-A89B015C60A7}"/>
              </a:ext>
            </a:extLst>
          </p:cNvPr>
          <p:cNvSpPr>
            <a:spLocks noGrp="1"/>
          </p:cNvSpPr>
          <p:nvPr>
            <p:ph sz="quarter" idx="41" hasCustomPrompt="1"/>
          </p:nvPr>
        </p:nvSpPr>
        <p:spPr>
          <a:xfrm>
            <a:off x="10263788" y="2138496"/>
            <a:ext cx="1022386" cy="817351"/>
          </a:xfrm>
        </p:spPr>
        <p:txBody>
          <a:bodyPr/>
          <a:lstStyle>
            <a:lvl1pPr marL="0" indent="0">
              <a:buNone/>
              <a:defRPr sz="1200"/>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icon</a:t>
            </a:r>
          </a:p>
        </p:txBody>
      </p:sp>
    </p:spTree>
    <p:extLst>
      <p:ext uri="{BB962C8B-B14F-4D97-AF65-F5344CB8AC3E}">
        <p14:creationId xmlns:p14="http://schemas.microsoft.com/office/powerpoint/2010/main" val="47646163"/>
      </p:ext>
    </p:extLst>
  </p:cSld>
  <p:clrMapOvr>
    <a:masterClrMapping/>
  </p:clrMapOvr>
  <p:extLst>
    <p:ext uri="{DCECCB84-F9BA-43D5-87BE-67443E8EF086}">
      <p15:sldGuideLst xmlns:p15="http://schemas.microsoft.com/office/powerpoint/2012/main">
        <p15:guide id="1" orient="horz" pos="1344">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ix-column layout with icons and subtitl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C1CA65A-3F20-4CCD-AE7B-297E975BC0E8}"/>
              </a:ext>
            </a:extLst>
          </p:cNvPr>
          <p:cNvSpPr>
            <a:spLocks noGrp="1"/>
          </p:cNvSpPr>
          <p:nvPr>
            <p:ph type="body" idx="1" hasCustomPrompt="1"/>
          </p:nvPr>
        </p:nvSpPr>
        <p:spPr>
          <a:xfrm>
            <a:off x="520289" y="3168827"/>
            <a:ext cx="1708559" cy="313932"/>
          </a:xfrm>
        </p:spPr>
        <p:txBody>
          <a:bodyPr anchor="t"/>
          <a:lstStyle>
            <a:lvl1pPr marL="0" indent="0">
              <a:buNone/>
              <a:defRPr sz="1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heading here</a:t>
            </a:r>
          </a:p>
        </p:txBody>
      </p:sp>
      <p:sp>
        <p:nvSpPr>
          <p:cNvPr id="4" name="Content Placeholder 3">
            <a:extLst>
              <a:ext uri="{FF2B5EF4-FFF2-40B4-BE49-F238E27FC236}">
                <a16:creationId xmlns:a16="http://schemas.microsoft.com/office/drawing/2014/main" id="{1DBED614-1324-4FC8-94DC-2BB58446A188}"/>
              </a:ext>
            </a:extLst>
          </p:cNvPr>
          <p:cNvSpPr>
            <a:spLocks noGrp="1"/>
          </p:cNvSpPr>
          <p:nvPr>
            <p:ph sz="half" idx="2" hasCustomPrompt="1"/>
          </p:nvPr>
        </p:nvSpPr>
        <p:spPr>
          <a:xfrm>
            <a:off x="520291" y="3492661"/>
            <a:ext cx="1708559" cy="2447762"/>
          </a:xfrm>
        </p:spPr>
        <p:txBody>
          <a:bodyPr/>
          <a:lstStyle>
            <a:lvl1pPr marL="0" indent="0">
              <a:lnSpc>
                <a:spcPct val="100000"/>
              </a:lnSpc>
              <a:spcAft>
                <a:spcPts val="600"/>
              </a:spcAft>
              <a:buNone/>
              <a:defRPr sz="1600"/>
            </a:lvl1pPr>
            <a:lvl2pPr marL="285750" indent="0">
              <a:lnSpc>
                <a:spcPct val="100000"/>
              </a:lnSpc>
              <a:spcAft>
                <a:spcPts val="600"/>
              </a:spcAft>
              <a:buNone/>
              <a:defRPr sz="1600"/>
            </a:lvl2pPr>
            <a:lvl3pPr marL="628650" indent="0">
              <a:lnSpc>
                <a:spcPct val="100000"/>
              </a:lnSpc>
              <a:spcAft>
                <a:spcPts val="600"/>
              </a:spcAft>
              <a:buNone/>
              <a:defRPr sz="1600"/>
            </a:lvl3pPr>
            <a:lvl4pPr marL="858838" indent="0">
              <a:buNone/>
              <a:defRPr sz="1200"/>
            </a:lvl4pPr>
            <a:lvl5pPr marL="1030288" indent="0">
              <a:buNone/>
              <a:defRPr sz="1200"/>
            </a:lvl5pPr>
          </a:lstStyle>
          <a:p>
            <a:pPr lvl="0"/>
            <a:r>
              <a:rPr lang="en-US" dirty="0"/>
              <a:t>Enter text</a:t>
            </a:r>
          </a:p>
          <a:p>
            <a:pPr lvl="1"/>
            <a:r>
              <a:rPr lang="en-US" dirty="0"/>
              <a:t>Second level</a:t>
            </a:r>
          </a:p>
          <a:p>
            <a:pPr lvl="2"/>
            <a:r>
              <a:rPr lang="en-US" dirty="0"/>
              <a:t>Third level</a:t>
            </a:r>
          </a:p>
        </p:txBody>
      </p:sp>
      <p:sp>
        <p:nvSpPr>
          <p:cNvPr id="11" name="Date Placeholder 10">
            <a:extLst>
              <a:ext uri="{FF2B5EF4-FFF2-40B4-BE49-F238E27FC236}">
                <a16:creationId xmlns:a16="http://schemas.microsoft.com/office/drawing/2014/main" id="{ADEB3A35-9813-4635-AE9D-3B9F6CA53160}"/>
              </a:ext>
            </a:extLst>
          </p:cNvPr>
          <p:cNvSpPr>
            <a:spLocks noGrp="1"/>
          </p:cNvSpPr>
          <p:nvPr>
            <p:ph type="dt" sz="half" idx="14"/>
          </p:nvPr>
        </p:nvSpPr>
        <p:spPr>
          <a:xfrm>
            <a:off x="838200" y="69532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1EF3D5-2436-9240-B6D0-2048A71FFF33}" type="datetime1">
              <a:rPr lang="en-US" smtClean="0"/>
              <a:pPr/>
              <a:t>6/25/2025</a:t>
            </a:fld>
            <a:endParaRPr lang="en-US"/>
          </a:p>
        </p:txBody>
      </p:sp>
      <p:sp>
        <p:nvSpPr>
          <p:cNvPr id="12" name="Footer Placeholder 11">
            <a:extLst>
              <a:ext uri="{FF2B5EF4-FFF2-40B4-BE49-F238E27FC236}">
                <a16:creationId xmlns:a16="http://schemas.microsoft.com/office/drawing/2014/main" id="{2617FC00-CD62-4B48-80A6-4E68401E9601}"/>
              </a:ext>
            </a:extLst>
          </p:cNvPr>
          <p:cNvSpPr>
            <a:spLocks noGrp="1"/>
          </p:cNvSpPr>
          <p:nvPr>
            <p:ph type="ftr" sz="quarter" idx="15"/>
          </p:nvPr>
        </p:nvSpPr>
        <p:spPr>
          <a:xfrm>
            <a:off x="4038600" y="69532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 name="Slide Number Placeholder 12">
            <a:extLst>
              <a:ext uri="{FF2B5EF4-FFF2-40B4-BE49-F238E27FC236}">
                <a16:creationId xmlns:a16="http://schemas.microsoft.com/office/drawing/2014/main" id="{1F0D3C1B-0D24-4BCA-810C-31D050008A6D}"/>
              </a:ext>
            </a:extLst>
          </p:cNvPr>
          <p:cNvSpPr>
            <a:spLocks noGrp="1"/>
          </p:cNvSpPr>
          <p:nvPr>
            <p:ph type="sldNum" sz="quarter" idx="16"/>
          </p:nvPr>
        </p:nvSpPr>
        <p:spPr/>
        <p:txBody>
          <a:bodyPr/>
          <a:lstStyle/>
          <a:p>
            <a:fld id="{EB4B8DE2-A4E8-46E4-8BBF-D75455EFF32C}" type="slidenum">
              <a:rPr lang="en-US" smtClean="0"/>
              <a:pPr/>
              <a:t>‹#›</a:t>
            </a:fld>
            <a:endParaRPr lang="en-US"/>
          </a:p>
        </p:txBody>
      </p:sp>
      <p:sp>
        <p:nvSpPr>
          <p:cNvPr id="22" name="Content Placeholder 16">
            <a:extLst>
              <a:ext uri="{FF2B5EF4-FFF2-40B4-BE49-F238E27FC236}">
                <a16:creationId xmlns:a16="http://schemas.microsoft.com/office/drawing/2014/main" id="{A94A2542-4EB3-C9D2-DD91-8A1ECCB4441D}"/>
              </a:ext>
            </a:extLst>
          </p:cNvPr>
          <p:cNvSpPr>
            <a:spLocks noGrp="1"/>
          </p:cNvSpPr>
          <p:nvPr>
            <p:ph sz="quarter" idx="26" hasCustomPrompt="1"/>
          </p:nvPr>
        </p:nvSpPr>
        <p:spPr>
          <a:xfrm>
            <a:off x="863375" y="2138496"/>
            <a:ext cx="1022386" cy="817351"/>
          </a:xfrm>
        </p:spPr>
        <p:txBody>
          <a:bodyPr/>
          <a:lstStyle>
            <a:lvl1pPr marL="0" indent="0">
              <a:buNone/>
              <a:defRPr sz="1200"/>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icon</a:t>
            </a:r>
          </a:p>
        </p:txBody>
      </p:sp>
      <p:sp>
        <p:nvSpPr>
          <p:cNvPr id="14" name="Text Placeholder 2">
            <a:extLst>
              <a:ext uri="{FF2B5EF4-FFF2-40B4-BE49-F238E27FC236}">
                <a16:creationId xmlns:a16="http://schemas.microsoft.com/office/drawing/2014/main" id="{10ABDD5C-2E16-EE5B-D330-5EFF1BD542D9}"/>
              </a:ext>
            </a:extLst>
          </p:cNvPr>
          <p:cNvSpPr>
            <a:spLocks noGrp="1"/>
          </p:cNvSpPr>
          <p:nvPr>
            <p:ph type="body" idx="27" hasCustomPrompt="1"/>
          </p:nvPr>
        </p:nvSpPr>
        <p:spPr>
          <a:xfrm>
            <a:off x="2401285" y="3168827"/>
            <a:ext cx="1708559" cy="313932"/>
          </a:xfrm>
        </p:spPr>
        <p:txBody>
          <a:bodyPr anchor="t"/>
          <a:lstStyle>
            <a:lvl1pPr marL="0" indent="0">
              <a:buNone/>
              <a:defRPr sz="1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heading here</a:t>
            </a:r>
          </a:p>
        </p:txBody>
      </p:sp>
      <p:sp>
        <p:nvSpPr>
          <p:cNvPr id="15" name="Content Placeholder 3">
            <a:extLst>
              <a:ext uri="{FF2B5EF4-FFF2-40B4-BE49-F238E27FC236}">
                <a16:creationId xmlns:a16="http://schemas.microsoft.com/office/drawing/2014/main" id="{1286A802-042C-022D-8427-4061C2412E10}"/>
              </a:ext>
            </a:extLst>
          </p:cNvPr>
          <p:cNvSpPr>
            <a:spLocks noGrp="1"/>
          </p:cNvSpPr>
          <p:nvPr>
            <p:ph sz="half" idx="28" hasCustomPrompt="1"/>
          </p:nvPr>
        </p:nvSpPr>
        <p:spPr>
          <a:xfrm>
            <a:off x="2401287" y="3492661"/>
            <a:ext cx="1708559" cy="2447762"/>
          </a:xfrm>
        </p:spPr>
        <p:txBody>
          <a:bodyPr/>
          <a:lstStyle>
            <a:lvl1pPr marL="0" indent="0">
              <a:lnSpc>
                <a:spcPct val="100000"/>
              </a:lnSpc>
              <a:spcAft>
                <a:spcPts val="600"/>
              </a:spcAft>
              <a:buNone/>
              <a:defRPr sz="1600"/>
            </a:lvl1pPr>
            <a:lvl2pPr marL="285750" indent="0">
              <a:lnSpc>
                <a:spcPct val="100000"/>
              </a:lnSpc>
              <a:spcAft>
                <a:spcPts val="600"/>
              </a:spcAft>
              <a:buNone/>
              <a:defRPr sz="1600"/>
            </a:lvl2pPr>
            <a:lvl3pPr marL="628650" indent="0">
              <a:lnSpc>
                <a:spcPct val="100000"/>
              </a:lnSpc>
              <a:spcAft>
                <a:spcPts val="600"/>
              </a:spcAft>
              <a:buNone/>
              <a:defRPr sz="1600"/>
            </a:lvl3pPr>
            <a:lvl4pPr marL="858838" indent="0">
              <a:buNone/>
              <a:defRPr sz="1200"/>
            </a:lvl4pPr>
            <a:lvl5pPr marL="1030288" indent="0">
              <a:buNone/>
              <a:defRPr sz="1200"/>
            </a:lvl5pPr>
          </a:lstStyle>
          <a:p>
            <a:pPr lvl="0"/>
            <a:r>
              <a:rPr lang="en-US" dirty="0"/>
              <a:t>Enter text</a:t>
            </a:r>
          </a:p>
          <a:p>
            <a:pPr lvl="1"/>
            <a:r>
              <a:rPr lang="en-US" dirty="0"/>
              <a:t>Second level</a:t>
            </a:r>
          </a:p>
          <a:p>
            <a:pPr lvl="2"/>
            <a:r>
              <a:rPr lang="en-US" dirty="0"/>
              <a:t>Third level</a:t>
            </a:r>
          </a:p>
        </p:txBody>
      </p:sp>
      <p:sp>
        <p:nvSpPr>
          <p:cNvPr id="16" name="Content Placeholder 16">
            <a:extLst>
              <a:ext uri="{FF2B5EF4-FFF2-40B4-BE49-F238E27FC236}">
                <a16:creationId xmlns:a16="http://schemas.microsoft.com/office/drawing/2014/main" id="{F5C475A0-3F8B-C51A-73C2-BBA238FCFB5A}"/>
              </a:ext>
            </a:extLst>
          </p:cNvPr>
          <p:cNvSpPr>
            <a:spLocks noGrp="1"/>
          </p:cNvSpPr>
          <p:nvPr>
            <p:ph sz="quarter" idx="29" hasCustomPrompt="1"/>
          </p:nvPr>
        </p:nvSpPr>
        <p:spPr>
          <a:xfrm>
            <a:off x="2744371" y="2138496"/>
            <a:ext cx="1022386" cy="817351"/>
          </a:xfrm>
        </p:spPr>
        <p:txBody>
          <a:bodyPr/>
          <a:lstStyle>
            <a:lvl1pPr marL="0" indent="0">
              <a:buNone/>
              <a:defRPr sz="1200"/>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icon</a:t>
            </a:r>
          </a:p>
        </p:txBody>
      </p:sp>
      <p:sp>
        <p:nvSpPr>
          <p:cNvPr id="17" name="Text Placeholder 2">
            <a:extLst>
              <a:ext uri="{FF2B5EF4-FFF2-40B4-BE49-F238E27FC236}">
                <a16:creationId xmlns:a16="http://schemas.microsoft.com/office/drawing/2014/main" id="{2582A9E7-B8EF-BE9B-DB9B-8B846F6B7DD0}"/>
              </a:ext>
            </a:extLst>
          </p:cNvPr>
          <p:cNvSpPr>
            <a:spLocks noGrp="1"/>
          </p:cNvSpPr>
          <p:nvPr>
            <p:ph type="body" idx="30" hasCustomPrompt="1"/>
          </p:nvPr>
        </p:nvSpPr>
        <p:spPr>
          <a:xfrm>
            <a:off x="4282279" y="3168827"/>
            <a:ext cx="1708559" cy="313932"/>
          </a:xfrm>
        </p:spPr>
        <p:txBody>
          <a:bodyPr anchor="t"/>
          <a:lstStyle>
            <a:lvl1pPr marL="0" indent="0">
              <a:buNone/>
              <a:defRPr sz="1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heading here</a:t>
            </a:r>
          </a:p>
        </p:txBody>
      </p:sp>
      <p:sp>
        <p:nvSpPr>
          <p:cNvPr id="18" name="Content Placeholder 3">
            <a:extLst>
              <a:ext uri="{FF2B5EF4-FFF2-40B4-BE49-F238E27FC236}">
                <a16:creationId xmlns:a16="http://schemas.microsoft.com/office/drawing/2014/main" id="{A01C69B1-7B58-6096-0230-8842D5496587}"/>
              </a:ext>
            </a:extLst>
          </p:cNvPr>
          <p:cNvSpPr>
            <a:spLocks noGrp="1"/>
          </p:cNvSpPr>
          <p:nvPr>
            <p:ph sz="half" idx="31" hasCustomPrompt="1"/>
          </p:nvPr>
        </p:nvSpPr>
        <p:spPr>
          <a:xfrm>
            <a:off x="4282281" y="3492661"/>
            <a:ext cx="1708559" cy="2447762"/>
          </a:xfrm>
        </p:spPr>
        <p:txBody>
          <a:bodyPr/>
          <a:lstStyle>
            <a:lvl1pPr marL="0" indent="0">
              <a:lnSpc>
                <a:spcPct val="100000"/>
              </a:lnSpc>
              <a:spcAft>
                <a:spcPts val="600"/>
              </a:spcAft>
              <a:buNone/>
              <a:defRPr sz="1600"/>
            </a:lvl1pPr>
            <a:lvl2pPr marL="285750" indent="0">
              <a:lnSpc>
                <a:spcPct val="100000"/>
              </a:lnSpc>
              <a:spcAft>
                <a:spcPts val="600"/>
              </a:spcAft>
              <a:buNone/>
              <a:defRPr sz="1600"/>
            </a:lvl2pPr>
            <a:lvl3pPr marL="628650" indent="0">
              <a:lnSpc>
                <a:spcPct val="100000"/>
              </a:lnSpc>
              <a:spcAft>
                <a:spcPts val="600"/>
              </a:spcAft>
              <a:buNone/>
              <a:defRPr sz="1600"/>
            </a:lvl3pPr>
            <a:lvl4pPr marL="858838" indent="0">
              <a:buNone/>
              <a:defRPr sz="1200"/>
            </a:lvl4pPr>
            <a:lvl5pPr marL="1030288" indent="0">
              <a:buNone/>
              <a:defRPr sz="1200"/>
            </a:lvl5pPr>
          </a:lstStyle>
          <a:p>
            <a:pPr lvl="0"/>
            <a:r>
              <a:rPr lang="en-US" dirty="0"/>
              <a:t>Enter text</a:t>
            </a:r>
          </a:p>
          <a:p>
            <a:pPr lvl="1"/>
            <a:r>
              <a:rPr lang="en-US" dirty="0"/>
              <a:t>Second level</a:t>
            </a:r>
          </a:p>
          <a:p>
            <a:pPr lvl="2"/>
            <a:r>
              <a:rPr lang="en-US" dirty="0"/>
              <a:t>Third level</a:t>
            </a:r>
          </a:p>
        </p:txBody>
      </p:sp>
      <p:sp>
        <p:nvSpPr>
          <p:cNvPr id="21" name="Content Placeholder 16">
            <a:extLst>
              <a:ext uri="{FF2B5EF4-FFF2-40B4-BE49-F238E27FC236}">
                <a16:creationId xmlns:a16="http://schemas.microsoft.com/office/drawing/2014/main" id="{3168057A-A32C-72AB-F3AB-37CFD128DDA0}"/>
              </a:ext>
            </a:extLst>
          </p:cNvPr>
          <p:cNvSpPr>
            <a:spLocks noGrp="1"/>
          </p:cNvSpPr>
          <p:nvPr>
            <p:ph sz="quarter" idx="32" hasCustomPrompt="1"/>
          </p:nvPr>
        </p:nvSpPr>
        <p:spPr>
          <a:xfrm>
            <a:off x="4625365" y="2138496"/>
            <a:ext cx="1022386" cy="817351"/>
          </a:xfrm>
        </p:spPr>
        <p:txBody>
          <a:bodyPr/>
          <a:lstStyle>
            <a:lvl1pPr marL="0" indent="0">
              <a:buNone/>
              <a:defRPr sz="1200"/>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icon</a:t>
            </a:r>
          </a:p>
        </p:txBody>
      </p:sp>
      <p:sp>
        <p:nvSpPr>
          <p:cNvPr id="27" name="Text Placeholder 2">
            <a:extLst>
              <a:ext uri="{FF2B5EF4-FFF2-40B4-BE49-F238E27FC236}">
                <a16:creationId xmlns:a16="http://schemas.microsoft.com/office/drawing/2014/main" id="{5D7D4156-FD58-DD61-6A47-4E0BEC79813F}"/>
              </a:ext>
            </a:extLst>
          </p:cNvPr>
          <p:cNvSpPr>
            <a:spLocks noGrp="1"/>
          </p:cNvSpPr>
          <p:nvPr>
            <p:ph type="body" idx="33" hasCustomPrompt="1"/>
          </p:nvPr>
        </p:nvSpPr>
        <p:spPr>
          <a:xfrm>
            <a:off x="6161754" y="3168827"/>
            <a:ext cx="1708559" cy="313932"/>
          </a:xfrm>
        </p:spPr>
        <p:txBody>
          <a:bodyPr anchor="t"/>
          <a:lstStyle>
            <a:lvl1pPr marL="0" indent="0">
              <a:buNone/>
              <a:defRPr sz="1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heading here</a:t>
            </a:r>
          </a:p>
        </p:txBody>
      </p:sp>
      <p:sp>
        <p:nvSpPr>
          <p:cNvPr id="28" name="Content Placeholder 3">
            <a:extLst>
              <a:ext uri="{FF2B5EF4-FFF2-40B4-BE49-F238E27FC236}">
                <a16:creationId xmlns:a16="http://schemas.microsoft.com/office/drawing/2014/main" id="{6CD5BC9C-3504-69B9-AA07-BB30D7277D91}"/>
              </a:ext>
            </a:extLst>
          </p:cNvPr>
          <p:cNvSpPr>
            <a:spLocks noGrp="1"/>
          </p:cNvSpPr>
          <p:nvPr>
            <p:ph sz="half" idx="34" hasCustomPrompt="1"/>
          </p:nvPr>
        </p:nvSpPr>
        <p:spPr>
          <a:xfrm>
            <a:off x="6161756" y="3492661"/>
            <a:ext cx="1708559" cy="2447762"/>
          </a:xfrm>
        </p:spPr>
        <p:txBody>
          <a:bodyPr/>
          <a:lstStyle>
            <a:lvl1pPr marL="0" indent="0">
              <a:lnSpc>
                <a:spcPct val="100000"/>
              </a:lnSpc>
              <a:spcAft>
                <a:spcPts val="600"/>
              </a:spcAft>
              <a:buNone/>
              <a:defRPr sz="1600"/>
            </a:lvl1pPr>
            <a:lvl2pPr marL="285750" indent="0">
              <a:lnSpc>
                <a:spcPct val="100000"/>
              </a:lnSpc>
              <a:spcAft>
                <a:spcPts val="600"/>
              </a:spcAft>
              <a:buNone/>
              <a:defRPr sz="1600"/>
            </a:lvl2pPr>
            <a:lvl3pPr marL="628650" indent="0">
              <a:lnSpc>
                <a:spcPct val="100000"/>
              </a:lnSpc>
              <a:spcAft>
                <a:spcPts val="600"/>
              </a:spcAft>
              <a:buNone/>
              <a:defRPr sz="1600"/>
            </a:lvl3pPr>
            <a:lvl4pPr marL="858838" indent="0">
              <a:buNone/>
              <a:defRPr sz="1200"/>
            </a:lvl4pPr>
            <a:lvl5pPr marL="1030288" indent="0">
              <a:buNone/>
              <a:defRPr sz="1200"/>
            </a:lvl5pPr>
          </a:lstStyle>
          <a:p>
            <a:pPr lvl="0"/>
            <a:r>
              <a:rPr lang="en-US" dirty="0"/>
              <a:t>Enter text</a:t>
            </a:r>
          </a:p>
          <a:p>
            <a:pPr lvl="1"/>
            <a:r>
              <a:rPr lang="en-US" dirty="0"/>
              <a:t>Second level</a:t>
            </a:r>
          </a:p>
          <a:p>
            <a:pPr lvl="2"/>
            <a:r>
              <a:rPr lang="en-US" dirty="0"/>
              <a:t>Third level</a:t>
            </a:r>
          </a:p>
        </p:txBody>
      </p:sp>
      <p:sp>
        <p:nvSpPr>
          <p:cNvPr id="29" name="Content Placeholder 16">
            <a:extLst>
              <a:ext uri="{FF2B5EF4-FFF2-40B4-BE49-F238E27FC236}">
                <a16:creationId xmlns:a16="http://schemas.microsoft.com/office/drawing/2014/main" id="{7004CD50-D665-9A32-CEC1-9B88BB41013B}"/>
              </a:ext>
            </a:extLst>
          </p:cNvPr>
          <p:cNvSpPr>
            <a:spLocks noGrp="1"/>
          </p:cNvSpPr>
          <p:nvPr>
            <p:ph sz="quarter" idx="35" hasCustomPrompt="1"/>
          </p:nvPr>
        </p:nvSpPr>
        <p:spPr>
          <a:xfrm>
            <a:off x="6504840" y="2138496"/>
            <a:ext cx="1022386" cy="817351"/>
          </a:xfrm>
        </p:spPr>
        <p:txBody>
          <a:bodyPr/>
          <a:lstStyle>
            <a:lvl1pPr marL="0" indent="0">
              <a:buNone/>
              <a:defRPr sz="1200"/>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icon</a:t>
            </a:r>
          </a:p>
        </p:txBody>
      </p:sp>
      <p:sp>
        <p:nvSpPr>
          <p:cNvPr id="30" name="Text Placeholder 2">
            <a:extLst>
              <a:ext uri="{FF2B5EF4-FFF2-40B4-BE49-F238E27FC236}">
                <a16:creationId xmlns:a16="http://schemas.microsoft.com/office/drawing/2014/main" id="{FB573656-BAA6-57F0-1572-D534390993AE}"/>
              </a:ext>
            </a:extLst>
          </p:cNvPr>
          <p:cNvSpPr>
            <a:spLocks noGrp="1"/>
          </p:cNvSpPr>
          <p:nvPr>
            <p:ph type="body" idx="36" hasCustomPrompt="1"/>
          </p:nvPr>
        </p:nvSpPr>
        <p:spPr>
          <a:xfrm>
            <a:off x="8041227" y="3168827"/>
            <a:ext cx="1708559" cy="313932"/>
          </a:xfrm>
        </p:spPr>
        <p:txBody>
          <a:bodyPr anchor="t"/>
          <a:lstStyle>
            <a:lvl1pPr marL="0" indent="0">
              <a:buNone/>
              <a:defRPr sz="1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heading here</a:t>
            </a:r>
          </a:p>
        </p:txBody>
      </p:sp>
      <p:sp>
        <p:nvSpPr>
          <p:cNvPr id="31" name="Content Placeholder 3">
            <a:extLst>
              <a:ext uri="{FF2B5EF4-FFF2-40B4-BE49-F238E27FC236}">
                <a16:creationId xmlns:a16="http://schemas.microsoft.com/office/drawing/2014/main" id="{4F99FF06-68DE-6B6A-5E09-53F475B0CDF2}"/>
              </a:ext>
            </a:extLst>
          </p:cNvPr>
          <p:cNvSpPr>
            <a:spLocks noGrp="1"/>
          </p:cNvSpPr>
          <p:nvPr>
            <p:ph sz="half" idx="37" hasCustomPrompt="1"/>
          </p:nvPr>
        </p:nvSpPr>
        <p:spPr>
          <a:xfrm>
            <a:off x="8041229" y="3492661"/>
            <a:ext cx="1708559" cy="2447762"/>
          </a:xfrm>
        </p:spPr>
        <p:txBody>
          <a:bodyPr/>
          <a:lstStyle>
            <a:lvl1pPr marL="0" indent="0">
              <a:lnSpc>
                <a:spcPct val="100000"/>
              </a:lnSpc>
              <a:spcAft>
                <a:spcPts val="600"/>
              </a:spcAft>
              <a:buNone/>
              <a:defRPr sz="1600"/>
            </a:lvl1pPr>
            <a:lvl2pPr marL="285750" indent="0">
              <a:lnSpc>
                <a:spcPct val="100000"/>
              </a:lnSpc>
              <a:spcAft>
                <a:spcPts val="600"/>
              </a:spcAft>
              <a:buNone/>
              <a:defRPr sz="1600"/>
            </a:lvl2pPr>
            <a:lvl3pPr marL="628650" indent="0">
              <a:lnSpc>
                <a:spcPct val="100000"/>
              </a:lnSpc>
              <a:spcAft>
                <a:spcPts val="600"/>
              </a:spcAft>
              <a:buNone/>
              <a:defRPr sz="1600"/>
            </a:lvl3pPr>
            <a:lvl4pPr marL="858838" indent="0">
              <a:buNone/>
              <a:defRPr sz="1200"/>
            </a:lvl4pPr>
            <a:lvl5pPr marL="1030288" indent="0">
              <a:buNone/>
              <a:defRPr sz="1200"/>
            </a:lvl5pPr>
          </a:lstStyle>
          <a:p>
            <a:pPr lvl="0"/>
            <a:r>
              <a:rPr lang="en-US" dirty="0"/>
              <a:t>Enter text</a:t>
            </a:r>
          </a:p>
          <a:p>
            <a:pPr lvl="1"/>
            <a:r>
              <a:rPr lang="en-US" dirty="0"/>
              <a:t>Second level</a:t>
            </a:r>
          </a:p>
          <a:p>
            <a:pPr lvl="2"/>
            <a:r>
              <a:rPr lang="en-US" dirty="0"/>
              <a:t>Third level</a:t>
            </a:r>
          </a:p>
        </p:txBody>
      </p:sp>
      <p:sp>
        <p:nvSpPr>
          <p:cNvPr id="32" name="Content Placeholder 16">
            <a:extLst>
              <a:ext uri="{FF2B5EF4-FFF2-40B4-BE49-F238E27FC236}">
                <a16:creationId xmlns:a16="http://schemas.microsoft.com/office/drawing/2014/main" id="{EB6E1F16-C66F-5AB3-698E-D834D7A261F2}"/>
              </a:ext>
            </a:extLst>
          </p:cNvPr>
          <p:cNvSpPr>
            <a:spLocks noGrp="1"/>
          </p:cNvSpPr>
          <p:nvPr>
            <p:ph sz="quarter" idx="38" hasCustomPrompt="1"/>
          </p:nvPr>
        </p:nvSpPr>
        <p:spPr>
          <a:xfrm>
            <a:off x="8384313" y="2138496"/>
            <a:ext cx="1022386" cy="817351"/>
          </a:xfrm>
        </p:spPr>
        <p:txBody>
          <a:bodyPr/>
          <a:lstStyle>
            <a:lvl1pPr marL="0" indent="0">
              <a:buNone/>
              <a:defRPr sz="1200"/>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icon</a:t>
            </a:r>
          </a:p>
        </p:txBody>
      </p:sp>
      <p:sp>
        <p:nvSpPr>
          <p:cNvPr id="33" name="Text Placeholder 2">
            <a:extLst>
              <a:ext uri="{FF2B5EF4-FFF2-40B4-BE49-F238E27FC236}">
                <a16:creationId xmlns:a16="http://schemas.microsoft.com/office/drawing/2014/main" id="{93C0D369-3121-28C6-798F-D7C2E7257D9A}"/>
              </a:ext>
            </a:extLst>
          </p:cNvPr>
          <p:cNvSpPr>
            <a:spLocks noGrp="1"/>
          </p:cNvSpPr>
          <p:nvPr>
            <p:ph type="body" idx="39" hasCustomPrompt="1"/>
          </p:nvPr>
        </p:nvSpPr>
        <p:spPr>
          <a:xfrm>
            <a:off x="9920702" y="3168827"/>
            <a:ext cx="1708559" cy="313932"/>
          </a:xfrm>
        </p:spPr>
        <p:txBody>
          <a:bodyPr anchor="t"/>
          <a:lstStyle>
            <a:lvl1pPr marL="0" indent="0">
              <a:buNone/>
              <a:defRPr sz="1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heading here</a:t>
            </a:r>
          </a:p>
        </p:txBody>
      </p:sp>
      <p:sp>
        <p:nvSpPr>
          <p:cNvPr id="34" name="Content Placeholder 3">
            <a:extLst>
              <a:ext uri="{FF2B5EF4-FFF2-40B4-BE49-F238E27FC236}">
                <a16:creationId xmlns:a16="http://schemas.microsoft.com/office/drawing/2014/main" id="{B777F8A2-5677-1740-3274-9D4323E27D7E}"/>
              </a:ext>
            </a:extLst>
          </p:cNvPr>
          <p:cNvSpPr>
            <a:spLocks noGrp="1"/>
          </p:cNvSpPr>
          <p:nvPr>
            <p:ph sz="half" idx="40" hasCustomPrompt="1"/>
          </p:nvPr>
        </p:nvSpPr>
        <p:spPr>
          <a:xfrm>
            <a:off x="9920704" y="3492661"/>
            <a:ext cx="1708559" cy="2447762"/>
          </a:xfrm>
        </p:spPr>
        <p:txBody>
          <a:bodyPr/>
          <a:lstStyle>
            <a:lvl1pPr marL="0" indent="0">
              <a:lnSpc>
                <a:spcPct val="100000"/>
              </a:lnSpc>
              <a:spcAft>
                <a:spcPts val="600"/>
              </a:spcAft>
              <a:buNone/>
              <a:defRPr sz="1600"/>
            </a:lvl1pPr>
            <a:lvl2pPr marL="285750" indent="0">
              <a:lnSpc>
                <a:spcPct val="100000"/>
              </a:lnSpc>
              <a:spcAft>
                <a:spcPts val="600"/>
              </a:spcAft>
              <a:buNone/>
              <a:defRPr sz="1600"/>
            </a:lvl2pPr>
            <a:lvl3pPr marL="628650" indent="0">
              <a:lnSpc>
                <a:spcPct val="100000"/>
              </a:lnSpc>
              <a:spcAft>
                <a:spcPts val="600"/>
              </a:spcAft>
              <a:buNone/>
              <a:defRPr sz="1600"/>
            </a:lvl3pPr>
            <a:lvl4pPr marL="858838" indent="0">
              <a:buNone/>
              <a:defRPr sz="1200"/>
            </a:lvl4pPr>
            <a:lvl5pPr marL="1030288" indent="0">
              <a:buNone/>
              <a:defRPr sz="1200"/>
            </a:lvl5pPr>
          </a:lstStyle>
          <a:p>
            <a:pPr lvl="0"/>
            <a:r>
              <a:rPr lang="en-US" dirty="0"/>
              <a:t>Enter text</a:t>
            </a:r>
          </a:p>
          <a:p>
            <a:pPr lvl="1"/>
            <a:r>
              <a:rPr lang="en-US" dirty="0"/>
              <a:t>Second level</a:t>
            </a:r>
          </a:p>
          <a:p>
            <a:pPr lvl="2"/>
            <a:r>
              <a:rPr lang="en-US" dirty="0"/>
              <a:t>Third level</a:t>
            </a:r>
          </a:p>
        </p:txBody>
      </p:sp>
      <p:sp>
        <p:nvSpPr>
          <p:cNvPr id="35" name="Content Placeholder 16">
            <a:extLst>
              <a:ext uri="{FF2B5EF4-FFF2-40B4-BE49-F238E27FC236}">
                <a16:creationId xmlns:a16="http://schemas.microsoft.com/office/drawing/2014/main" id="{31EDCBAF-5753-094A-E420-A89B015C60A7}"/>
              </a:ext>
            </a:extLst>
          </p:cNvPr>
          <p:cNvSpPr>
            <a:spLocks noGrp="1"/>
          </p:cNvSpPr>
          <p:nvPr>
            <p:ph sz="quarter" idx="41" hasCustomPrompt="1"/>
          </p:nvPr>
        </p:nvSpPr>
        <p:spPr>
          <a:xfrm>
            <a:off x="10263788" y="2138496"/>
            <a:ext cx="1022386" cy="817351"/>
          </a:xfrm>
        </p:spPr>
        <p:txBody>
          <a:bodyPr/>
          <a:lstStyle>
            <a:lvl1pPr marL="0" indent="0">
              <a:buNone/>
              <a:defRPr sz="1200"/>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icon</a:t>
            </a:r>
          </a:p>
        </p:txBody>
      </p:sp>
      <p:sp>
        <p:nvSpPr>
          <p:cNvPr id="5" name="Title 1">
            <a:extLst>
              <a:ext uri="{FF2B5EF4-FFF2-40B4-BE49-F238E27FC236}">
                <a16:creationId xmlns:a16="http://schemas.microsoft.com/office/drawing/2014/main" id="{387C6B48-EE62-D163-97D7-2924864BB637}"/>
              </a:ext>
            </a:extLst>
          </p:cNvPr>
          <p:cNvSpPr>
            <a:spLocks noGrp="1"/>
          </p:cNvSpPr>
          <p:nvPr>
            <p:ph type="title" hasCustomPrompt="1"/>
          </p:nvPr>
        </p:nvSpPr>
        <p:spPr>
          <a:xfrm>
            <a:off x="609600" y="917577"/>
            <a:ext cx="10972800" cy="535531"/>
          </a:xfrm>
        </p:spPr>
        <p:txBody>
          <a:bodyPr/>
          <a:lstStyle>
            <a:lvl1pPr>
              <a:defRPr/>
            </a:lvl1pPr>
          </a:lstStyle>
          <a:p>
            <a:r>
              <a:rPr lang="en-US" dirty="0"/>
              <a:t>Six-column layout with icons and subtitle</a:t>
            </a:r>
          </a:p>
        </p:txBody>
      </p:sp>
      <p:sp>
        <p:nvSpPr>
          <p:cNvPr id="2" name="Text Placeholder 4">
            <a:extLst>
              <a:ext uri="{FF2B5EF4-FFF2-40B4-BE49-F238E27FC236}">
                <a16:creationId xmlns:a16="http://schemas.microsoft.com/office/drawing/2014/main" id="{491E78A1-60BA-059D-0028-12908F34B101}"/>
              </a:ext>
            </a:extLst>
          </p:cNvPr>
          <p:cNvSpPr>
            <a:spLocks noGrp="1"/>
          </p:cNvSpPr>
          <p:nvPr>
            <p:ph type="body" sz="quarter" idx="10" hasCustomPrompt="1"/>
          </p:nvPr>
        </p:nvSpPr>
        <p:spPr>
          <a:xfrm>
            <a:off x="609600" y="1436918"/>
            <a:ext cx="10972800" cy="276999"/>
          </a:xfrm>
        </p:spPr>
        <p:txBody>
          <a:bodyPr/>
          <a:lstStyle>
            <a:lvl1pPr marL="0" indent="0">
              <a:lnSpc>
                <a:spcPct val="100000"/>
              </a:lnSpc>
              <a:spcAft>
                <a:spcPts val="300"/>
              </a:spcAft>
              <a:buNone/>
              <a:defRPr sz="1200" b="1" i="0" cap="all" spc="300" baseline="0"/>
            </a:lvl1pPr>
          </a:lstStyle>
          <a:p>
            <a:pPr lvl="0"/>
            <a:r>
              <a:rPr lang="en-US" dirty="0"/>
              <a:t>Enter subtitle</a:t>
            </a:r>
          </a:p>
        </p:txBody>
      </p:sp>
    </p:spTree>
    <p:extLst>
      <p:ext uri="{BB962C8B-B14F-4D97-AF65-F5344CB8AC3E}">
        <p14:creationId xmlns:p14="http://schemas.microsoft.com/office/powerpoint/2010/main" val="1081961267"/>
      </p:ext>
    </p:extLst>
  </p:cSld>
  <p:clrMapOvr>
    <a:masterClrMapping/>
  </p:clrMapOvr>
  <p:extLst>
    <p:ext uri="{DCECCB84-F9BA-43D5-87BE-67443E8EF086}">
      <p15:sldGuideLst xmlns:p15="http://schemas.microsoft.com/office/powerpoint/2012/main">
        <p15:guide id="1" orient="horz" pos="1344">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ix-column layout with icons (no 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D5D51-461F-4BF3-B83C-3319F4FEFF79}"/>
              </a:ext>
            </a:extLst>
          </p:cNvPr>
          <p:cNvSpPr>
            <a:spLocks noGrp="1"/>
          </p:cNvSpPr>
          <p:nvPr>
            <p:ph type="title" hasCustomPrompt="1"/>
          </p:nvPr>
        </p:nvSpPr>
        <p:spPr>
          <a:xfrm>
            <a:off x="609600" y="917577"/>
            <a:ext cx="10972800" cy="535531"/>
          </a:xfrm>
        </p:spPr>
        <p:txBody>
          <a:bodyPr/>
          <a:lstStyle>
            <a:lvl1pPr>
              <a:defRPr/>
            </a:lvl1pPr>
          </a:lstStyle>
          <a:p>
            <a:r>
              <a:rPr lang="en-US" dirty="0"/>
              <a:t>Six-column layout with icons (no titles)</a:t>
            </a:r>
          </a:p>
        </p:txBody>
      </p:sp>
      <p:sp>
        <p:nvSpPr>
          <p:cNvPr id="4" name="Content Placeholder 3">
            <a:extLst>
              <a:ext uri="{FF2B5EF4-FFF2-40B4-BE49-F238E27FC236}">
                <a16:creationId xmlns:a16="http://schemas.microsoft.com/office/drawing/2014/main" id="{1DBED614-1324-4FC8-94DC-2BB58446A188}"/>
              </a:ext>
            </a:extLst>
          </p:cNvPr>
          <p:cNvSpPr>
            <a:spLocks noGrp="1"/>
          </p:cNvSpPr>
          <p:nvPr>
            <p:ph sz="half" idx="2" hasCustomPrompt="1"/>
          </p:nvPr>
        </p:nvSpPr>
        <p:spPr>
          <a:xfrm>
            <a:off x="520291" y="3492661"/>
            <a:ext cx="1708559" cy="984885"/>
          </a:xfrm>
        </p:spPr>
        <p:txBody>
          <a:bodyPr/>
          <a:lstStyle>
            <a:lvl1pPr marL="0" indent="0" algn="ctr">
              <a:lnSpc>
                <a:spcPct val="100000"/>
              </a:lnSpc>
              <a:spcAft>
                <a:spcPts val="600"/>
              </a:spcAft>
              <a:buNone/>
              <a:defRPr sz="1600"/>
            </a:lvl1pPr>
            <a:lvl2pPr marL="285750" indent="0" algn="ctr">
              <a:lnSpc>
                <a:spcPct val="100000"/>
              </a:lnSpc>
              <a:spcAft>
                <a:spcPts val="600"/>
              </a:spcAft>
              <a:buNone/>
              <a:defRPr sz="1600"/>
            </a:lvl2pPr>
            <a:lvl3pPr marL="628650" indent="0" algn="ctr">
              <a:lnSpc>
                <a:spcPct val="100000"/>
              </a:lnSpc>
              <a:spcAft>
                <a:spcPts val="600"/>
              </a:spcAft>
              <a:buNone/>
              <a:defRPr sz="1600"/>
            </a:lvl3pPr>
            <a:lvl4pPr marL="858838" indent="0">
              <a:buNone/>
              <a:defRPr sz="1200"/>
            </a:lvl4pPr>
            <a:lvl5pPr marL="1030288" indent="0">
              <a:buNone/>
              <a:defRPr sz="1200"/>
            </a:lvl5pPr>
          </a:lstStyle>
          <a:p>
            <a:pPr lvl="0"/>
            <a:r>
              <a:rPr lang="en-US" dirty="0"/>
              <a:t>Enter text</a:t>
            </a:r>
          </a:p>
          <a:p>
            <a:pPr lvl="1"/>
            <a:r>
              <a:rPr lang="en-US" dirty="0"/>
              <a:t>Second level</a:t>
            </a:r>
          </a:p>
          <a:p>
            <a:pPr lvl="2"/>
            <a:r>
              <a:rPr lang="en-US" dirty="0"/>
              <a:t>Third level</a:t>
            </a:r>
          </a:p>
        </p:txBody>
      </p:sp>
      <p:sp>
        <p:nvSpPr>
          <p:cNvPr id="11" name="Date Placeholder 10">
            <a:extLst>
              <a:ext uri="{FF2B5EF4-FFF2-40B4-BE49-F238E27FC236}">
                <a16:creationId xmlns:a16="http://schemas.microsoft.com/office/drawing/2014/main" id="{ADEB3A35-9813-4635-AE9D-3B9F6CA53160}"/>
              </a:ext>
            </a:extLst>
          </p:cNvPr>
          <p:cNvSpPr>
            <a:spLocks noGrp="1"/>
          </p:cNvSpPr>
          <p:nvPr>
            <p:ph type="dt" sz="half" idx="14"/>
          </p:nvPr>
        </p:nvSpPr>
        <p:spPr>
          <a:xfrm>
            <a:off x="838200" y="69532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1EF3D5-2436-9240-B6D0-2048A71FFF33}" type="datetime1">
              <a:rPr lang="en-US" smtClean="0"/>
              <a:pPr/>
              <a:t>6/25/2025</a:t>
            </a:fld>
            <a:endParaRPr lang="en-US"/>
          </a:p>
        </p:txBody>
      </p:sp>
      <p:sp>
        <p:nvSpPr>
          <p:cNvPr id="12" name="Footer Placeholder 11">
            <a:extLst>
              <a:ext uri="{FF2B5EF4-FFF2-40B4-BE49-F238E27FC236}">
                <a16:creationId xmlns:a16="http://schemas.microsoft.com/office/drawing/2014/main" id="{2617FC00-CD62-4B48-80A6-4E68401E9601}"/>
              </a:ext>
            </a:extLst>
          </p:cNvPr>
          <p:cNvSpPr>
            <a:spLocks noGrp="1"/>
          </p:cNvSpPr>
          <p:nvPr>
            <p:ph type="ftr" sz="quarter" idx="15"/>
          </p:nvPr>
        </p:nvSpPr>
        <p:spPr>
          <a:xfrm>
            <a:off x="4038600" y="69532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 name="Slide Number Placeholder 12">
            <a:extLst>
              <a:ext uri="{FF2B5EF4-FFF2-40B4-BE49-F238E27FC236}">
                <a16:creationId xmlns:a16="http://schemas.microsoft.com/office/drawing/2014/main" id="{1F0D3C1B-0D24-4BCA-810C-31D050008A6D}"/>
              </a:ext>
            </a:extLst>
          </p:cNvPr>
          <p:cNvSpPr>
            <a:spLocks noGrp="1"/>
          </p:cNvSpPr>
          <p:nvPr>
            <p:ph type="sldNum" sz="quarter" idx="16"/>
          </p:nvPr>
        </p:nvSpPr>
        <p:spPr/>
        <p:txBody>
          <a:bodyPr/>
          <a:lstStyle/>
          <a:p>
            <a:fld id="{EB4B8DE2-A4E8-46E4-8BBF-D75455EFF32C}" type="slidenum">
              <a:rPr lang="en-US" smtClean="0"/>
              <a:pPr/>
              <a:t>‹#›</a:t>
            </a:fld>
            <a:endParaRPr lang="en-US"/>
          </a:p>
        </p:txBody>
      </p:sp>
      <p:sp>
        <p:nvSpPr>
          <p:cNvPr id="22" name="Content Placeholder 16">
            <a:extLst>
              <a:ext uri="{FF2B5EF4-FFF2-40B4-BE49-F238E27FC236}">
                <a16:creationId xmlns:a16="http://schemas.microsoft.com/office/drawing/2014/main" id="{A94A2542-4EB3-C9D2-DD91-8A1ECCB4441D}"/>
              </a:ext>
            </a:extLst>
          </p:cNvPr>
          <p:cNvSpPr>
            <a:spLocks noGrp="1"/>
          </p:cNvSpPr>
          <p:nvPr>
            <p:ph sz="quarter" idx="26" hasCustomPrompt="1"/>
          </p:nvPr>
        </p:nvSpPr>
        <p:spPr>
          <a:xfrm>
            <a:off x="863375" y="2465935"/>
            <a:ext cx="1022386" cy="817351"/>
          </a:xfrm>
        </p:spPr>
        <p:txBody>
          <a:bodyPr/>
          <a:lstStyle>
            <a:lvl1pPr marL="0" indent="0">
              <a:buNone/>
              <a:defRPr sz="1200"/>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icon</a:t>
            </a:r>
          </a:p>
        </p:txBody>
      </p:sp>
      <p:sp>
        <p:nvSpPr>
          <p:cNvPr id="15" name="Content Placeholder 3">
            <a:extLst>
              <a:ext uri="{FF2B5EF4-FFF2-40B4-BE49-F238E27FC236}">
                <a16:creationId xmlns:a16="http://schemas.microsoft.com/office/drawing/2014/main" id="{1286A802-042C-022D-8427-4061C2412E10}"/>
              </a:ext>
            </a:extLst>
          </p:cNvPr>
          <p:cNvSpPr>
            <a:spLocks noGrp="1"/>
          </p:cNvSpPr>
          <p:nvPr>
            <p:ph sz="half" idx="28" hasCustomPrompt="1"/>
          </p:nvPr>
        </p:nvSpPr>
        <p:spPr>
          <a:xfrm>
            <a:off x="2401287" y="3492661"/>
            <a:ext cx="1708559" cy="984885"/>
          </a:xfrm>
        </p:spPr>
        <p:txBody>
          <a:bodyPr/>
          <a:lstStyle>
            <a:lvl1pPr marL="0" indent="0" algn="ctr">
              <a:lnSpc>
                <a:spcPct val="100000"/>
              </a:lnSpc>
              <a:spcAft>
                <a:spcPts val="600"/>
              </a:spcAft>
              <a:buNone/>
              <a:defRPr sz="1600"/>
            </a:lvl1pPr>
            <a:lvl2pPr marL="285750" indent="0" algn="ctr">
              <a:lnSpc>
                <a:spcPct val="100000"/>
              </a:lnSpc>
              <a:spcAft>
                <a:spcPts val="600"/>
              </a:spcAft>
              <a:buNone/>
              <a:defRPr sz="1600"/>
            </a:lvl2pPr>
            <a:lvl3pPr marL="628650" indent="0" algn="ctr">
              <a:lnSpc>
                <a:spcPct val="100000"/>
              </a:lnSpc>
              <a:spcAft>
                <a:spcPts val="600"/>
              </a:spcAft>
              <a:buNone/>
              <a:defRPr sz="1600"/>
            </a:lvl3pPr>
            <a:lvl4pPr marL="858838" indent="0">
              <a:buNone/>
              <a:defRPr sz="1200"/>
            </a:lvl4pPr>
            <a:lvl5pPr marL="1030288" indent="0">
              <a:buNone/>
              <a:defRPr sz="1200"/>
            </a:lvl5pPr>
          </a:lstStyle>
          <a:p>
            <a:pPr lvl="0"/>
            <a:r>
              <a:rPr lang="en-US" dirty="0"/>
              <a:t>Enter text</a:t>
            </a:r>
          </a:p>
          <a:p>
            <a:pPr lvl="1"/>
            <a:r>
              <a:rPr lang="en-US" dirty="0"/>
              <a:t>Second level</a:t>
            </a:r>
          </a:p>
          <a:p>
            <a:pPr lvl="2"/>
            <a:r>
              <a:rPr lang="en-US" dirty="0"/>
              <a:t>Third level</a:t>
            </a:r>
          </a:p>
        </p:txBody>
      </p:sp>
      <p:sp>
        <p:nvSpPr>
          <p:cNvPr id="16" name="Content Placeholder 16">
            <a:extLst>
              <a:ext uri="{FF2B5EF4-FFF2-40B4-BE49-F238E27FC236}">
                <a16:creationId xmlns:a16="http://schemas.microsoft.com/office/drawing/2014/main" id="{F5C475A0-3F8B-C51A-73C2-BBA238FCFB5A}"/>
              </a:ext>
            </a:extLst>
          </p:cNvPr>
          <p:cNvSpPr>
            <a:spLocks noGrp="1"/>
          </p:cNvSpPr>
          <p:nvPr>
            <p:ph sz="quarter" idx="29" hasCustomPrompt="1"/>
          </p:nvPr>
        </p:nvSpPr>
        <p:spPr>
          <a:xfrm>
            <a:off x="2744371" y="2465935"/>
            <a:ext cx="1022386" cy="817351"/>
          </a:xfrm>
        </p:spPr>
        <p:txBody>
          <a:bodyPr/>
          <a:lstStyle>
            <a:lvl1pPr marL="0" indent="0">
              <a:buNone/>
              <a:defRPr sz="1200"/>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icon</a:t>
            </a:r>
          </a:p>
        </p:txBody>
      </p:sp>
      <p:sp>
        <p:nvSpPr>
          <p:cNvPr id="18" name="Content Placeholder 3">
            <a:extLst>
              <a:ext uri="{FF2B5EF4-FFF2-40B4-BE49-F238E27FC236}">
                <a16:creationId xmlns:a16="http://schemas.microsoft.com/office/drawing/2014/main" id="{A01C69B1-7B58-6096-0230-8842D5496587}"/>
              </a:ext>
            </a:extLst>
          </p:cNvPr>
          <p:cNvSpPr>
            <a:spLocks noGrp="1"/>
          </p:cNvSpPr>
          <p:nvPr>
            <p:ph sz="half" idx="31" hasCustomPrompt="1"/>
          </p:nvPr>
        </p:nvSpPr>
        <p:spPr>
          <a:xfrm>
            <a:off x="4282281" y="3492661"/>
            <a:ext cx="1708559" cy="984885"/>
          </a:xfrm>
        </p:spPr>
        <p:txBody>
          <a:bodyPr/>
          <a:lstStyle>
            <a:lvl1pPr marL="0" indent="0" algn="ctr">
              <a:lnSpc>
                <a:spcPct val="100000"/>
              </a:lnSpc>
              <a:spcAft>
                <a:spcPts val="600"/>
              </a:spcAft>
              <a:buNone/>
              <a:defRPr sz="1600"/>
            </a:lvl1pPr>
            <a:lvl2pPr marL="285750" indent="0" algn="ctr">
              <a:lnSpc>
                <a:spcPct val="100000"/>
              </a:lnSpc>
              <a:spcAft>
                <a:spcPts val="600"/>
              </a:spcAft>
              <a:buNone/>
              <a:defRPr sz="1600"/>
            </a:lvl2pPr>
            <a:lvl3pPr marL="628650" indent="0" algn="ctr">
              <a:lnSpc>
                <a:spcPct val="100000"/>
              </a:lnSpc>
              <a:spcAft>
                <a:spcPts val="600"/>
              </a:spcAft>
              <a:buNone/>
              <a:defRPr sz="1600"/>
            </a:lvl3pPr>
            <a:lvl4pPr marL="858838" indent="0">
              <a:buNone/>
              <a:defRPr sz="1200"/>
            </a:lvl4pPr>
            <a:lvl5pPr marL="1030288" indent="0">
              <a:buNone/>
              <a:defRPr sz="1200"/>
            </a:lvl5pPr>
          </a:lstStyle>
          <a:p>
            <a:pPr lvl="0"/>
            <a:r>
              <a:rPr lang="en-US" dirty="0"/>
              <a:t>Enter text</a:t>
            </a:r>
          </a:p>
          <a:p>
            <a:pPr lvl="1"/>
            <a:r>
              <a:rPr lang="en-US" dirty="0"/>
              <a:t>Second level</a:t>
            </a:r>
          </a:p>
          <a:p>
            <a:pPr lvl="2"/>
            <a:r>
              <a:rPr lang="en-US" dirty="0"/>
              <a:t>Third level</a:t>
            </a:r>
          </a:p>
        </p:txBody>
      </p:sp>
      <p:sp>
        <p:nvSpPr>
          <p:cNvPr id="21" name="Content Placeholder 16">
            <a:extLst>
              <a:ext uri="{FF2B5EF4-FFF2-40B4-BE49-F238E27FC236}">
                <a16:creationId xmlns:a16="http://schemas.microsoft.com/office/drawing/2014/main" id="{3168057A-A32C-72AB-F3AB-37CFD128DDA0}"/>
              </a:ext>
            </a:extLst>
          </p:cNvPr>
          <p:cNvSpPr>
            <a:spLocks noGrp="1"/>
          </p:cNvSpPr>
          <p:nvPr>
            <p:ph sz="quarter" idx="32" hasCustomPrompt="1"/>
          </p:nvPr>
        </p:nvSpPr>
        <p:spPr>
          <a:xfrm>
            <a:off x="4625365" y="2465935"/>
            <a:ext cx="1022386" cy="817351"/>
          </a:xfrm>
        </p:spPr>
        <p:txBody>
          <a:bodyPr/>
          <a:lstStyle>
            <a:lvl1pPr marL="0" indent="0">
              <a:buNone/>
              <a:defRPr sz="1200"/>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icon</a:t>
            </a:r>
          </a:p>
        </p:txBody>
      </p:sp>
      <p:sp>
        <p:nvSpPr>
          <p:cNvPr id="28" name="Content Placeholder 3">
            <a:extLst>
              <a:ext uri="{FF2B5EF4-FFF2-40B4-BE49-F238E27FC236}">
                <a16:creationId xmlns:a16="http://schemas.microsoft.com/office/drawing/2014/main" id="{6CD5BC9C-3504-69B9-AA07-BB30D7277D91}"/>
              </a:ext>
            </a:extLst>
          </p:cNvPr>
          <p:cNvSpPr>
            <a:spLocks noGrp="1"/>
          </p:cNvSpPr>
          <p:nvPr>
            <p:ph sz="half" idx="34" hasCustomPrompt="1"/>
          </p:nvPr>
        </p:nvSpPr>
        <p:spPr>
          <a:xfrm>
            <a:off x="6161756" y="3492661"/>
            <a:ext cx="1708559" cy="984885"/>
          </a:xfrm>
        </p:spPr>
        <p:txBody>
          <a:bodyPr/>
          <a:lstStyle>
            <a:lvl1pPr marL="0" indent="0" algn="ctr">
              <a:lnSpc>
                <a:spcPct val="100000"/>
              </a:lnSpc>
              <a:spcAft>
                <a:spcPts val="600"/>
              </a:spcAft>
              <a:buNone/>
              <a:defRPr sz="1600"/>
            </a:lvl1pPr>
            <a:lvl2pPr marL="285750" indent="0" algn="ctr">
              <a:lnSpc>
                <a:spcPct val="100000"/>
              </a:lnSpc>
              <a:spcAft>
                <a:spcPts val="600"/>
              </a:spcAft>
              <a:buNone/>
              <a:defRPr sz="1600"/>
            </a:lvl2pPr>
            <a:lvl3pPr marL="628650" indent="0" algn="ctr">
              <a:lnSpc>
                <a:spcPct val="100000"/>
              </a:lnSpc>
              <a:spcAft>
                <a:spcPts val="600"/>
              </a:spcAft>
              <a:buNone/>
              <a:defRPr sz="1600"/>
            </a:lvl3pPr>
            <a:lvl4pPr marL="858838" indent="0">
              <a:buNone/>
              <a:defRPr sz="1200"/>
            </a:lvl4pPr>
            <a:lvl5pPr marL="1030288" indent="0">
              <a:buNone/>
              <a:defRPr sz="1200"/>
            </a:lvl5pPr>
          </a:lstStyle>
          <a:p>
            <a:pPr lvl="0"/>
            <a:r>
              <a:rPr lang="en-US" dirty="0"/>
              <a:t>Enter text</a:t>
            </a:r>
          </a:p>
          <a:p>
            <a:pPr lvl="1"/>
            <a:r>
              <a:rPr lang="en-US" dirty="0"/>
              <a:t>Second level</a:t>
            </a:r>
          </a:p>
          <a:p>
            <a:pPr lvl="2"/>
            <a:r>
              <a:rPr lang="en-US" dirty="0"/>
              <a:t>Third level</a:t>
            </a:r>
          </a:p>
        </p:txBody>
      </p:sp>
      <p:sp>
        <p:nvSpPr>
          <p:cNvPr id="29" name="Content Placeholder 16">
            <a:extLst>
              <a:ext uri="{FF2B5EF4-FFF2-40B4-BE49-F238E27FC236}">
                <a16:creationId xmlns:a16="http://schemas.microsoft.com/office/drawing/2014/main" id="{7004CD50-D665-9A32-CEC1-9B88BB41013B}"/>
              </a:ext>
            </a:extLst>
          </p:cNvPr>
          <p:cNvSpPr>
            <a:spLocks noGrp="1"/>
          </p:cNvSpPr>
          <p:nvPr>
            <p:ph sz="quarter" idx="35" hasCustomPrompt="1"/>
          </p:nvPr>
        </p:nvSpPr>
        <p:spPr>
          <a:xfrm>
            <a:off x="6504840" y="2465935"/>
            <a:ext cx="1022386" cy="817351"/>
          </a:xfrm>
        </p:spPr>
        <p:txBody>
          <a:bodyPr/>
          <a:lstStyle>
            <a:lvl1pPr marL="0" indent="0">
              <a:buNone/>
              <a:defRPr sz="1200"/>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icon</a:t>
            </a:r>
          </a:p>
        </p:txBody>
      </p:sp>
      <p:sp>
        <p:nvSpPr>
          <p:cNvPr id="31" name="Content Placeholder 3">
            <a:extLst>
              <a:ext uri="{FF2B5EF4-FFF2-40B4-BE49-F238E27FC236}">
                <a16:creationId xmlns:a16="http://schemas.microsoft.com/office/drawing/2014/main" id="{4F99FF06-68DE-6B6A-5E09-53F475B0CDF2}"/>
              </a:ext>
            </a:extLst>
          </p:cNvPr>
          <p:cNvSpPr>
            <a:spLocks noGrp="1"/>
          </p:cNvSpPr>
          <p:nvPr>
            <p:ph sz="half" idx="37" hasCustomPrompt="1"/>
          </p:nvPr>
        </p:nvSpPr>
        <p:spPr>
          <a:xfrm>
            <a:off x="8041229" y="3492661"/>
            <a:ext cx="1708559" cy="984885"/>
          </a:xfrm>
        </p:spPr>
        <p:txBody>
          <a:bodyPr/>
          <a:lstStyle>
            <a:lvl1pPr marL="0" indent="0" algn="ctr">
              <a:lnSpc>
                <a:spcPct val="100000"/>
              </a:lnSpc>
              <a:spcAft>
                <a:spcPts val="600"/>
              </a:spcAft>
              <a:buNone/>
              <a:defRPr sz="1600"/>
            </a:lvl1pPr>
            <a:lvl2pPr marL="285750" indent="0" algn="ctr">
              <a:lnSpc>
                <a:spcPct val="100000"/>
              </a:lnSpc>
              <a:spcAft>
                <a:spcPts val="600"/>
              </a:spcAft>
              <a:buNone/>
              <a:defRPr sz="1600"/>
            </a:lvl2pPr>
            <a:lvl3pPr marL="628650" indent="0" algn="ctr">
              <a:lnSpc>
                <a:spcPct val="100000"/>
              </a:lnSpc>
              <a:spcAft>
                <a:spcPts val="600"/>
              </a:spcAft>
              <a:buNone/>
              <a:defRPr sz="1600"/>
            </a:lvl3pPr>
            <a:lvl4pPr marL="858838" indent="0">
              <a:buNone/>
              <a:defRPr sz="1200"/>
            </a:lvl4pPr>
            <a:lvl5pPr marL="1030288" indent="0">
              <a:buNone/>
              <a:defRPr sz="1200"/>
            </a:lvl5pPr>
          </a:lstStyle>
          <a:p>
            <a:pPr lvl="0"/>
            <a:r>
              <a:rPr lang="en-US" dirty="0"/>
              <a:t>Enter text</a:t>
            </a:r>
          </a:p>
          <a:p>
            <a:pPr lvl="1"/>
            <a:r>
              <a:rPr lang="en-US" dirty="0"/>
              <a:t>Second level</a:t>
            </a:r>
          </a:p>
          <a:p>
            <a:pPr lvl="2"/>
            <a:r>
              <a:rPr lang="en-US" dirty="0"/>
              <a:t>Third level</a:t>
            </a:r>
          </a:p>
        </p:txBody>
      </p:sp>
      <p:sp>
        <p:nvSpPr>
          <p:cNvPr id="32" name="Content Placeholder 16">
            <a:extLst>
              <a:ext uri="{FF2B5EF4-FFF2-40B4-BE49-F238E27FC236}">
                <a16:creationId xmlns:a16="http://schemas.microsoft.com/office/drawing/2014/main" id="{EB6E1F16-C66F-5AB3-698E-D834D7A261F2}"/>
              </a:ext>
            </a:extLst>
          </p:cNvPr>
          <p:cNvSpPr>
            <a:spLocks noGrp="1"/>
          </p:cNvSpPr>
          <p:nvPr>
            <p:ph sz="quarter" idx="38" hasCustomPrompt="1"/>
          </p:nvPr>
        </p:nvSpPr>
        <p:spPr>
          <a:xfrm>
            <a:off x="8384313" y="2465935"/>
            <a:ext cx="1022386" cy="817351"/>
          </a:xfrm>
        </p:spPr>
        <p:txBody>
          <a:bodyPr/>
          <a:lstStyle>
            <a:lvl1pPr marL="0" indent="0">
              <a:buNone/>
              <a:defRPr sz="1200"/>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icon</a:t>
            </a:r>
          </a:p>
        </p:txBody>
      </p:sp>
      <p:sp>
        <p:nvSpPr>
          <p:cNvPr id="34" name="Content Placeholder 3">
            <a:extLst>
              <a:ext uri="{FF2B5EF4-FFF2-40B4-BE49-F238E27FC236}">
                <a16:creationId xmlns:a16="http://schemas.microsoft.com/office/drawing/2014/main" id="{B777F8A2-5677-1740-3274-9D4323E27D7E}"/>
              </a:ext>
            </a:extLst>
          </p:cNvPr>
          <p:cNvSpPr>
            <a:spLocks noGrp="1"/>
          </p:cNvSpPr>
          <p:nvPr>
            <p:ph sz="half" idx="40" hasCustomPrompt="1"/>
          </p:nvPr>
        </p:nvSpPr>
        <p:spPr>
          <a:xfrm>
            <a:off x="9920704" y="3492661"/>
            <a:ext cx="1708559" cy="984885"/>
          </a:xfrm>
        </p:spPr>
        <p:txBody>
          <a:bodyPr/>
          <a:lstStyle>
            <a:lvl1pPr marL="0" indent="0" algn="ctr">
              <a:lnSpc>
                <a:spcPct val="100000"/>
              </a:lnSpc>
              <a:spcAft>
                <a:spcPts val="600"/>
              </a:spcAft>
              <a:buNone/>
              <a:defRPr sz="1600"/>
            </a:lvl1pPr>
            <a:lvl2pPr marL="285750" indent="0" algn="ctr">
              <a:lnSpc>
                <a:spcPct val="100000"/>
              </a:lnSpc>
              <a:spcAft>
                <a:spcPts val="600"/>
              </a:spcAft>
              <a:buNone/>
              <a:defRPr sz="1600"/>
            </a:lvl2pPr>
            <a:lvl3pPr marL="628650" indent="0" algn="ctr">
              <a:lnSpc>
                <a:spcPct val="100000"/>
              </a:lnSpc>
              <a:spcAft>
                <a:spcPts val="600"/>
              </a:spcAft>
              <a:buNone/>
              <a:defRPr sz="1600"/>
            </a:lvl3pPr>
            <a:lvl4pPr marL="858838" indent="0">
              <a:buNone/>
              <a:defRPr sz="1200"/>
            </a:lvl4pPr>
            <a:lvl5pPr marL="1030288" indent="0">
              <a:buNone/>
              <a:defRPr sz="1200"/>
            </a:lvl5pPr>
          </a:lstStyle>
          <a:p>
            <a:pPr lvl="0"/>
            <a:r>
              <a:rPr lang="en-US" dirty="0"/>
              <a:t>Enter text</a:t>
            </a:r>
          </a:p>
          <a:p>
            <a:pPr lvl="1"/>
            <a:r>
              <a:rPr lang="en-US" dirty="0"/>
              <a:t>Second level</a:t>
            </a:r>
          </a:p>
          <a:p>
            <a:pPr lvl="2"/>
            <a:r>
              <a:rPr lang="en-US" dirty="0"/>
              <a:t>Third level</a:t>
            </a:r>
          </a:p>
        </p:txBody>
      </p:sp>
      <p:sp>
        <p:nvSpPr>
          <p:cNvPr id="35" name="Content Placeholder 16">
            <a:extLst>
              <a:ext uri="{FF2B5EF4-FFF2-40B4-BE49-F238E27FC236}">
                <a16:creationId xmlns:a16="http://schemas.microsoft.com/office/drawing/2014/main" id="{31EDCBAF-5753-094A-E420-A89B015C60A7}"/>
              </a:ext>
            </a:extLst>
          </p:cNvPr>
          <p:cNvSpPr>
            <a:spLocks noGrp="1"/>
          </p:cNvSpPr>
          <p:nvPr>
            <p:ph sz="quarter" idx="41" hasCustomPrompt="1"/>
          </p:nvPr>
        </p:nvSpPr>
        <p:spPr>
          <a:xfrm>
            <a:off x="10263788" y="2465935"/>
            <a:ext cx="1022386" cy="817351"/>
          </a:xfrm>
        </p:spPr>
        <p:txBody>
          <a:bodyPr/>
          <a:lstStyle>
            <a:lvl1pPr marL="0" indent="0">
              <a:buNone/>
              <a:defRPr sz="1200"/>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icon</a:t>
            </a:r>
          </a:p>
        </p:txBody>
      </p:sp>
    </p:spTree>
    <p:extLst>
      <p:ext uri="{BB962C8B-B14F-4D97-AF65-F5344CB8AC3E}">
        <p14:creationId xmlns:p14="http://schemas.microsoft.com/office/powerpoint/2010/main" val="1382251452"/>
      </p:ext>
    </p:extLst>
  </p:cSld>
  <p:clrMapOvr>
    <a:masterClrMapping/>
  </p:clrMapOvr>
  <p:extLst>
    <p:ext uri="{DCECCB84-F9BA-43D5-87BE-67443E8EF086}">
      <p15:sldGuideLst xmlns:p15="http://schemas.microsoft.com/office/powerpoint/2012/main">
        <p15:guide id="1" orient="horz" pos="134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Color set 3 - block comp 3s">
    <p:bg>
      <p:bgRef idx="1001">
        <a:schemeClr val="bg2"/>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1DD098-1948-AEE8-9789-45887A0FAE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1787"/>
            <a:ext cx="12191996" cy="6857997"/>
          </a:xfrm>
          <a:prstGeom prst="rect">
            <a:avLst/>
          </a:prstGeom>
        </p:spPr>
      </p:pic>
      <p:sp>
        <p:nvSpPr>
          <p:cNvPr id="14" name="Title 1">
            <a:extLst>
              <a:ext uri="{FF2B5EF4-FFF2-40B4-BE49-F238E27FC236}">
                <a16:creationId xmlns:a16="http://schemas.microsoft.com/office/drawing/2014/main" id="{9B8DE4AC-AB45-8A42-A9DB-9A2F5C33BEF7}"/>
              </a:ext>
            </a:extLst>
          </p:cNvPr>
          <p:cNvSpPr>
            <a:spLocks noGrp="1"/>
          </p:cNvSpPr>
          <p:nvPr>
            <p:ph type="ctrTitle" hasCustomPrompt="1"/>
          </p:nvPr>
        </p:nvSpPr>
        <p:spPr>
          <a:xfrm>
            <a:off x="609598" y="2126159"/>
            <a:ext cx="6460999" cy="757130"/>
          </a:xfrm>
        </p:spPr>
        <p:txBody>
          <a:bodyPr wrap="square" anchor="t" anchorCtr="0"/>
          <a:lstStyle>
            <a:lvl1pPr algn="l">
              <a:defRPr sz="4800">
                <a:solidFill>
                  <a:schemeClr val="tx1"/>
                </a:solidFill>
              </a:defRPr>
            </a:lvl1pPr>
          </a:lstStyle>
          <a:p>
            <a:r>
              <a:rPr lang="en-US" dirty="0"/>
              <a:t>Enter title</a:t>
            </a:r>
          </a:p>
        </p:txBody>
      </p:sp>
      <p:sp>
        <p:nvSpPr>
          <p:cNvPr id="15" name="Subtitle 2">
            <a:extLst>
              <a:ext uri="{FF2B5EF4-FFF2-40B4-BE49-F238E27FC236}">
                <a16:creationId xmlns:a16="http://schemas.microsoft.com/office/drawing/2014/main" id="{C5D3C39E-991A-7C43-B950-F707ACD43B61}"/>
              </a:ext>
            </a:extLst>
          </p:cNvPr>
          <p:cNvSpPr>
            <a:spLocks noGrp="1"/>
          </p:cNvSpPr>
          <p:nvPr>
            <p:ph type="subTitle" idx="1" hasCustomPrompt="1"/>
          </p:nvPr>
        </p:nvSpPr>
        <p:spPr>
          <a:xfrm>
            <a:off x="609598" y="2906719"/>
            <a:ext cx="6460998" cy="535531"/>
          </a:xfrm>
        </p:spPr>
        <p:txBody>
          <a:bodyPr wrap="square"/>
          <a:lstStyle>
            <a:lvl1pPr marL="0" indent="0" algn="l">
              <a:spcAft>
                <a:spcPts val="0"/>
              </a:spcAft>
              <a:buFont typeface="Arial" panose="020B0604020202020204" pitchFamily="34" charset="0"/>
              <a:buNone/>
              <a:defRPr sz="3200" b="0" i="0" cap="none" spc="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subtitle</a:t>
            </a:r>
          </a:p>
        </p:txBody>
      </p:sp>
      <p:sp>
        <p:nvSpPr>
          <p:cNvPr id="10" name="Text Placeholder 9">
            <a:extLst>
              <a:ext uri="{FF2B5EF4-FFF2-40B4-BE49-F238E27FC236}">
                <a16:creationId xmlns:a16="http://schemas.microsoft.com/office/drawing/2014/main" id="{8235E33B-41A5-4ACB-9AE6-2F3E7CAA4429}"/>
              </a:ext>
            </a:extLst>
          </p:cNvPr>
          <p:cNvSpPr>
            <a:spLocks noGrp="1"/>
          </p:cNvSpPr>
          <p:nvPr>
            <p:ph type="body" sz="quarter" idx="11" hasCustomPrompt="1"/>
          </p:nvPr>
        </p:nvSpPr>
        <p:spPr>
          <a:xfrm>
            <a:off x="609598" y="4349712"/>
            <a:ext cx="3797302" cy="369332"/>
          </a:xfrm>
        </p:spPr>
        <p:txBody>
          <a:bodyPr wrap="square"/>
          <a:lstStyle>
            <a:lvl1pPr marL="0" indent="0">
              <a:spcAft>
                <a:spcPts val="0"/>
              </a:spcAft>
              <a:buNone/>
              <a:defRPr sz="2000" b="0" i="0" cap="none" spc="0" baseline="0">
                <a:solidFill>
                  <a:schemeClr val="tx1"/>
                </a:solidFill>
              </a:defRPr>
            </a:lvl1pPr>
          </a:lstStyle>
          <a:p>
            <a:pPr lvl="0"/>
            <a:r>
              <a:rPr lang="en-US" dirty="0"/>
              <a:t>Speaker name (pronouns)</a:t>
            </a:r>
          </a:p>
        </p:txBody>
      </p:sp>
      <p:sp>
        <p:nvSpPr>
          <p:cNvPr id="12" name="Text Placeholder 11">
            <a:extLst>
              <a:ext uri="{FF2B5EF4-FFF2-40B4-BE49-F238E27FC236}">
                <a16:creationId xmlns:a16="http://schemas.microsoft.com/office/drawing/2014/main" id="{E7D4CE88-F816-4273-A6C0-5D3F9D2E0519}"/>
              </a:ext>
            </a:extLst>
          </p:cNvPr>
          <p:cNvSpPr>
            <a:spLocks noGrp="1"/>
          </p:cNvSpPr>
          <p:nvPr>
            <p:ph type="body" sz="quarter" idx="12" hasCustomPrompt="1"/>
          </p:nvPr>
        </p:nvSpPr>
        <p:spPr>
          <a:xfrm>
            <a:off x="609598" y="4762500"/>
            <a:ext cx="3797302" cy="535531"/>
          </a:xfrm>
        </p:spPr>
        <p:txBody>
          <a:bodyPr wrap="square"/>
          <a:lstStyle>
            <a:lvl1pPr marL="0" indent="0">
              <a:spcAft>
                <a:spcPts val="300"/>
              </a:spcAft>
              <a:buNone/>
              <a:defRPr sz="1600">
                <a:solidFill>
                  <a:schemeClr val="tx1"/>
                </a:solidFill>
              </a:defRPr>
            </a:lvl1pPr>
          </a:lstStyle>
          <a:p>
            <a:pPr lvl="0"/>
            <a:r>
              <a:rPr lang="en-US" dirty="0"/>
              <a:t>Speaker job title</a:t>
            </a:r>
            <a:br>
              <a:rPr lang="en-US" dirty="0"/>
            </a:br>
            <a:r>
              <a:rPr lang="en-US" dirty="0"/>
              <a:t>Speaker company</a:t>
            </a:r>
          </a:p>
        </p:txBody>
      </p:sp>
      <p:pic>
        <p:nvPicPr>
          <p:cNvPr id="16" name="Picture 15">
            <a:extLst>
              <a:ext uri="{FF2B5EF4-FFF2-40B4-BE49-F238E27FC236}">
                <a16:creationId xmlns:a16="http://schemas.microsoft.com/office/drawing/2014/main" id="{3B13B472-B249-4B4F-86AC-278232A2E8D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29436" y="522720"/>
            <a:ext cx="3090971" cy="663197"/>
          </a:xfrm>
          <a:prstGeom prst="rect">
            <a:avLst/>
          </a:prstGeom>
        </p:spPr>
      </p:pic>
      <p:sp>
        <p:nvSpPr>
          <p:cNvPr id="2" name="TextBox 1">
            <a:extLst>
              <a:ext uri="{FF2B5EF4-FFF2-40B4-BE49-F238E27FC236}">
                <a16:creationId xmlns:a16="http://schemas.microsoft.com/office/drawing/2014/main" id="{EE31DEBA-A493-F4CC-E299-122E60DA58A5}"/>
              </a:ext>
            </a:extLst>
          </p:cNvPr>
          <p:cNvSpPr txBox="1"/>
          <p:nvPr userDrawn="1"/>
        </p:nvSpPr>
        <p:spPr>
          <a:xfrm>
            <a:off x="504476" y="6389813"/>
            <a:ext cx="3937296" cy="184666"/>
          </a:xfrm>
          <a:prstGeom prst="rect">
            <a:avLst/>
          </a:prstGeom>
          <a:noFill/>
        </p:spPr>
        <p:txBody>
          <a:bodyPr wrap="none" rtlCol="0">
            <a:spAutoFit/>
          </a:bodyPr>
          <a:lstStyle/>
          <a:p>
            <a:pPr algn="l"/>
            <a:r>
              <a:rPr lang="en-US" sz="600" dirty="0">
                <a:solidFill>
                  <a:schemeClr val="tx1"/>
                </a:solidFill>
              </a:rPr>
              <a:t>© </a:t>
            </a:r>
            <a:fld id="{E59B6FD5-3D56-C643-A5C0-5E9DC034BBB5}" type="datetimeyyyy">
              <a:rPr lang="en-US" sz="600" smtClean="0">
                <a:solidFill>
                  <a:schemeClr val="tx1"/>
                </a:solidFill>
              </a:rPr>
              <a:t>2025</a:t>
            </a:fld>
            <a:r>
              <a:rPr lang="en-US" sz="600" dirty="0">
                <a:solidFill>
                  <a:schemeClr val="tx1"/>
                </a:solidFill>
              </a:rPr>
              <a:t>, Amazon Web Services, Inc. or its affiliates. All rights reserved. Amazon Confidential and Trademark.</a:t>
            </a:r>
          </a:p>
        </p:txBody>
      </p:sp>
    </p:spTree>
    <p:extLst>
      <p:ext uri="{BB962C8B-B14F-4D97-AF65-F5344CB8AC3E}">
        <p14:creationId xmlns:p14="http://schemas.microsoft.com/office/powerpoint/2010/main" val="148462341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pos="4464">
          <p15:clr>
            <a:srgbClr val="FBAE40"/>
          </p15:clr>
        </p15:guide>
        <p15:guide id="3" orient="horz" pos="2736">
          <p15:clr>
            <a:srgbClr val="FBAE40"/>
          </p15:clr>
        </p15:guide>
        <p15:guide id="4" orient="horz" pos="1272">
          <p15:clr>
            <a:srgbClr val="FBAE40"/>
          </p15:clr>
        </p15:guide>
        <p15:guide id="5" orient="horz" pos="1728">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ix-column layout with icons and subtitle (no titles)">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DBED614-1324-4FC8-94DC-2BB58446A188}"/>
              </a:ext>
            </a:extLst>
          </p:cNvPr>
          <p:cNvSpPr>
            <a:spLocks noGrp="1"/>
          </p:cNvSpPr>
          <p:nvPr>
            <p:ph sz="half" idx="2" hasCustomPrompt="1"/>
          </p:nvPr>
        </p:nvSpPr>
        <p:spPr>
          <a:xfrm>
            <a:off x="520291" y="3492661"/>
            <a:ext cx="1708559" cy="984885"/>
          </a:xfrm>
        </p:spPr>
        <p:txBody>
          <a:bodyPr/>
          <a:lstStyle>
            <a:lvl1pPr marL="0" indent="0" algn="ctr">
              <a:lnSpc>
                <a:spcPct val="100000"/>
              </a:lnSpc>
              <a:spcAft>
                <a:spcPts val="600"/>
              </a:spcAft>
              <a:buNone/>
              <a:defRPr sz="1600"/>
            </a:lvl1pPr>
            <a:lvl2pPr marL="285750" indent="0" algn="ctr">
              <a:lnSpc>
                <a:spcPct val="100000"/>
              </a:lnSpc>
              <a:spcAft>
                <a:spcPts val="600"/>
              </a:spcAft>
              <a:buNone/>
              <a:defRPr sz="1600"/>
            </a:lvl2pPr>
            <a:lvl3pPr marL="628650" indent="0" algn="ctr">
              <a:lnSpc>
                <a:spcPct val="100000"/>
              </a:lnSpc>
              <a:spcAft>
                <a:spcPts val="600"/>
              </a:spcAft>
              <a:buNone/>
              <a:defRPr sz="1600"/>
            </a:lvl3pPr>
            <a:lvl4pPr marL="858838" indent="0">
              <a:buNone/>
              <a:defRPr sz="1200"/>
            </a:lvl4pPr>
            <a:lvl5pPr marL="1030288" indent="0">
              <a:buNone/>
              <a:defRPr sz="1200"/>
            </a:lvl5pPr>
          </a:lstStyle>
          <a:p>
            <a:pPr lvl="0"/>
            <a:r>
              <a:rPr lang="en-US" dirty="0"/>
              <a:t>Enter text</a:t>
            </a:r>
          </a:p>
          <a:p>
            <a:pPr lvl="1"/>
            <a:r>
              <a:rPr lang="en-US" dirty="0"/>
              <a:t>Second level</a:t>
            </a:r>
          </a:p>
          <a:p>
            <a:pPr lvl="2"/>
            <a:r>
              <a:rPr lang="en-US" dirty="0"/>
              <a:t>Third level</a:t>
            </a:r>
          </a:p>
        </p:txBody>
      </p:sp>
      <p:sp>
        <p:nvSpPr>
          <p:cNvPr id="11" name="Date Placeholder 10">
            <a:extLst>
              <a:ext uri="{FF2B5EF4-FFF2-40B4-BE49-F238E27FC236}">
                <a16:creationId xmlns:a16="http://schemas.microsoft.com/office/drawing/2014/main" id="{ADEB3A35-9813-4635-AE9D-3B9F6CA53160}"/>
              </a:ext>
            </a:extLst>
          </p:cNvPr>
          <p:cNvSpPr>
            <a:spLocks noGrp="1"/>
          </p:cNvSpPr>
          <p:nvPr>
            <p:ph type="dt" sz="half" idx="14"/>
          </p:nvPr>
        </p:nvSpPr>
        <p:spPr>
          <a:xfrm>
            <a:off x="838200" y="69532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1EF3D5-2436-9240-B6D0-2048A71FFF33}" type="datetime1">
              <a:rPr lang="en-US" smtClean="0"/>
              <a:pPr/>
              <a:t>6/25/2025</a:t>
            </a:fld>
            <a:endParaRPr lang="en-US"/>
          </a:p>
        </p:txBody>
      </p:sp>
      <p:sp>
        <p:nvSpPr>
          <p:cNvPr id="12" name="Footer Placeholder 11">
            <a:extLst>
              <a:ext uri="{FF2B5EF4-FFF2-40B4-BE49-F238E27FC236}">
                <a16:creationId xmlns:a16="http://schemas.microsoft.com/office/drawing/2014/main" id="{2617FC00-CD62-4B48-80A6-4E68401E9601}"/>
              </a:ext>
            </a:extLst>
          </p:cNvPr>
          <p:cNvSpPr>
            <a:spLocks noGrp="1"/>
          </p:cNvSpPr>
          <p:nvPr>
            <p:ph type="ftr" sz="quarter" idx="15"/>
          </p:nvPr>
        </p:nvSpPr>
        <p:spPr>
          <a:xfrm>
            <a:off x="4038600" y="69532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 name="Slide Number Placeholder 12">
            <a:extLst>
              <a:ext uri="{FF2B5EF4-FFF2-40B4-BE49-F238E27FC236}">
                <a16:creationId xmlns:a16="http://schemas.microsoft.com/office/drawing/2014/main" id="{1F0D3C1B-0D24-4BCA-810C-31D050008A6D}"/>
              </a:ext>
            </a:extLst>
          </p:cNvPr>
          <p:cNvSpPr>
            <a:spLocks noGrp="1"/>
          </p:cNvSpPr>
          <p:nvPr>
            <p:ph type="sldNum" sz="quarter" idx="16"/>
          </p:nvPr>
        </p:nvSpPr>
        <p:spPr/>
        <p:txBody>
          <a:bodyPr/>
          <a:lstStyle/>
          <a:p>
            <a:fld id="{EB4B8DE2-A4E8-46E4-8BBF-D75455EFF32C}" type="slidenum">
              <a:rPr lang="en-US" smtClean="0"/>
              <a:pPr/>
              <a:t>‹#›</a:t>
            </a:fld>
            <a:endParaRPr lang="en-US"/>
          </a:p>
        </p:txBody>
      </p:sp>
      <p:sp>
        <p:nvSpPr>
          <p:cNvPr id="22" name="Content Placeholder 16">
            <a:extLst>
              <a:ext uri="{FF2B5EF4-FFF2-40B4-BE49-F238E27FC236}">
                <a16:creationId xmlns:a16="http://schemas.microsoft.com/office/drawing/2014/main" id="{A94A2542-4EB3-C9D2-DD91-8A1ECCB4441D}"/>
              </a:ext>
            </a:extLst>
          </p:cNvPr>
          <p:cNvSpPr>
            <a:spLocks noGrp="1"/>
          </p:cNvSpPr>
          <p:nvPr>
            <p:ph sz="quarter" idx="26" hasCustomPrompt="1"/>
          </p:nvPr>
        </p:nvSpPr>
        <p:spPr>
          <a:xfrm>
            <a:off x="863375" y="2465935"/>
            <a:ext cx="1022386" cy="817351"/>
          </a:xfrm>
        </p:spPr>
        <p:txBody>
          <a:bodyPr/>
          <a:lstStyle>
            <a:lvl1pPr marL="0" indent="0">
              <a:buNone/>
              <a:defRPr sz="1200"/>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icon</a:t>
            </a:r>
          </a:p>
        </p:txBody>
      </p:sp>
      <p:sp>
        <p:nvSpPr>
          <p:cNvPr id="15" name="Content Placeholder 3">
            <a:extLst>
              <a:ext uri="{FF2B5EF4-FFF2-40B4-BE49-F238E27FC236}">
                <a16:creationId xmlns:a16="http://schemas.microsoft.com/office/drawing/2014/main" id="{1286A802-042C-022D-8427-4061C2412E10}"/>
              </a:ext>
            </a:extLst>
          </p:cNvPr>
          <p:cNvSpPr>
            <a:spLocks noGrp="1"/>
          </p:cNvSpPr>
          <p:nvPr>
            <p:ph sz="half" idx="28" hasCustomPrompt="1"/>
          </p:nvPr>
        </p:nvSpPr>
        <p:spPr>
          <a:xfrm>
            <a:off x="2401287" y="3492661"/>
            <a:ext cx="1708559" cy="984885"/>
          </a:xfrm>
        </p:spPr>
        <p:txBody>
          <a:bodyPr/>
          <a:lstStyle>
            <a:lvl1pPr marL="0" indent="0" algn="ctr">
              <a:lnSpc>
                <a:spcPct val="100000"/>
              </a:lnSpc>
              <a:spcAft>
                <a:spcPts val="600"/>
              </a:spcAft>
              <a:buNone/>
              <a:defRPr sz="1600"/>
            </a:lvl1pPr>
            <a:lvl2pPr marL="285750" indent="0" algn="ctr">
              <a:lnSpc>
                <a:spcPct val="100000"/>
              </a:lnSpc>
              <a:spcAft>
                <a:spcPts val="600"/>
              </a:spcAft>
              <a:buNone/>
              <a:defRPr sz="1600"/>
            </a:lvl2pPr>
            <a:lvl3pPr marL="628650" indent="0" algn="ctr">
              <a:lnSpc>
                <a:spcPct val="100000"/>
              </a:lnSpc>
              <a:spcAft>
                <a:spcPts val="600"/>
              </a:spcAft>
              <a:buNone/>
              <a:defRPr sz="1600"/>
            </a:lvl3pPr>
            <a:lvl4pPr marL="858838" indent="0">
              <a:buNone/>
              <a:defRPr sz="1200"/>
            </a:lvl4pPr>
            <a:lvl5pPr marL="1030288" indent="0">
              <a:buNone/>
              <a:defRPr sz="1200"/>
            </a:lvl5pPr>
          </a:lstStyle>
          <a:p>
            <a:pPr lvl="0"/>
            <a:r>
              <a:rPr lang="en-US" dirty="0"/>
              <a:t>Enter text</a:t>
            </a:r>
          </a:p>
          <a:p>
            <a:pPr lvl="1"/>
            <a:r>
              <a:rPr lang="en-US" dirty="0"/>
              <a:t>Second level</a:t>
            </a:r>
          </a:p>
          <a:p>
            <a:pPr lvl="2"/>
            <a:r>
              <a:rPr lang="en-US" dirty="0"/>
              <a:t>Third level</a:t>
            </a:r>
          </a:p>
        </p:txBody>
      </p:sp>
      <p:sp>
        <p:nvSpPr>
          <p:cNvPr id="16" name="Content Placeholder 16">
            <a:extLst>
              <a:ext uri="{FF2B5EF4-FFF2-40B4-BE49-F238E27FC236}">
                <a16:creationId xmlns:a16="http://schemas.microsoft.com/office/drawing/2014/main" id="{F5C475A0-3F8B-C51A-73C2-BBA238FCFB5A}"/>
              </a:ext>
            </a:extLst>
          </p:cNvPr>
          <p:cNvSpPr>
            <a:spLocks noGrp="1"/>
          </p:cNvSpPr>
          <p:nvPr>
            <p:ph sz="quarter" idx="29" hasCustomPrompt="1"/>
          </p:nvPr>
        </p:nvSpPr>
        <p:spPr>
          <a:xfrm>
            <a:off x="2744371" y="2465935"/>
            <a:ext cx="1022386" cy="817351"/>
          </a:xfrm>
        </p:spPr>
        <p:txBody>
          <a:bodyPr/>
          <a:lstStyle>
            <a:lvl1pPr marL="0" indent="0">
              <a:buNone/>
              <a:defRPr sz="1200"/>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icon</a:t>
            </a:r>
          </a:p>
        </p:txBody>
      </p:sp>
      <p:sp>
        <p:nvSpPr>
          <p:cNvPr id="18" name="Content Placeholder 3">
            <a:extLst>
              <a:ext uri="{FF2B5EF4-FFF2-40B4-BE49-F238E27FC236}">
                <a16:creationId xmlns:a16="http://schemas.microsoft.com/office/drawing/2014/main" id="{A01C69B1-7B58-6096-0230-8842D5496587}"/>
              </a:ext>
            </a:extLst>
          </p:cNvPr>
          <p:cNvSpPr>
            <a:spLocks noGrp="1"/>
          </p:cNvSpPr>
          <p:nvPr>
            <p:ph sz="half" idx="31" hasCustomPrompt="1"/>
          </p:nvPr>
        </p:nvSpPr>
        <p:spPr>
          <a:xfrm>
            <a:off x="4282281" y="3492661"/>
            <a:ext cx="1708559" cy="984885"/>
          </a:xfrm>
        </p:spPr>
        <p:txBody>
          <a:bodyPr/>
          <a:lstStyle>
            <a:lvl1pPr marL="0" indent="0" algn="ctr">
              <a:lnSpc>
                <a:spcPct val="100000"/>
              </a:lnSpc>
              <a:spcAft>
                <a:spcPts val="600"/>
              </a:spcAft>
              <a:buNone/>
              <a:defRPr sz="1600"/>
            </a:lvl1pPr>
            <a:lvl2pPr marL="285750" indent="0" algn="ctr">
              <a:lnSpc>
                <a:spcPct val="100000"/>
              </a:lnSpc>
              <a:spcAft>
                <a:spcPts val="600"/>
              </a:spcAft>
              <a:buNone/>
              <a:defRPr sz="1600"/>
            </a:lvl2pPr>
            <a:lvl3pPr marL="628650" indent="0" algn="ctr">
              <a:lnSpc>
                <a:spcPct val="100000"/>
              </a:lnSpc>
              <a:spcAft>
                <a:spcPts val="600"/>
              </a:spcAft>
              <a:buNone/>
              <a:defRPr sz="1600"/>
            </a:lvl3pPr>
            <a:lvl4pPr marL="858838" indent="0">
              <a:buNone/>
              <a:defRPr sz="1200"/>
            </a:lvl4pPr>
            <a:lvl5pPr marL="1030288" indent="0">
              <a:buNone/>
              <a:defRPr sz="1200"/>
            </a:lvl5pPr>
          </a:lstStyle>
          <a:p>
            <a:pPr lvl="0"/>
            <a:r>
              <a:rPr lang="en-US" dirty="0"/>
              <a:t>Enter text</a:t>
            </a:r>
          </a:p>
          <a:p>
            <a:pPr lvl="1"/>
            <a:r>
              <a:rPr lang="en-US" dirty="0"/>
              <a:t>Second level</a:t>
            </a:r>
          </a:p>
          <a:p>
            <a:pPr lvl="2"/>
            <a:r>
              <a:rPr lang="en-US" dirty="0"/>
              <a:t>Third level</a:t>
            </a:r>
          </a:p>
        </p:txBody>
      </p:sp>
      <p:sp>
        <p:nvSpPr>
          <p:cNvPr id="21" name="Content Placeholder 16">
            <a:extLst>
              <a:ext uri="{FF2B5EF4-FFF2-40B4-BE49-F238E27FC236}">
                <a16:creationId xmlns:a16="http://schemas.microsoft.com/office/drawing/2014/main" id="{3168057A-A32C-72AB-F3AB-37CFD128DDA0}"/>
              </a:ext>
            </a:extLst>
          </p:cNvPr>
          <p:cNvSpPr>
            <a:spLocks noGrp="1"/>
          </p:cNvSpPr>
          <p:nvPr>
            <p:ph sz="quarter" idx="32" hasCustomPrompt="1"/>
          </p:nvPr>
        </p:nvSpPr>
        <p:spPr>
          <a:xfrm>
            <a:off x="4625365" y="2465935"/>
            <a:ext cx="1022386" cy="817351"/>
          </a:xfrm>
        </p:spPr>
        <p:txBody>
          <a:bodyPr/>
          <a:lstStyle>
            <a:lvl1pPr marL="0" indent="0">
              <a:buNone/>
              <a:defRPr sz="1200"/>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icon</a:t>
            </a:r>
          </a:p>
        </p:txBody>
      </p:sp>
      <p:sp>
        <p:nvSpPr>
          <p:cNvPr id="28" name="Content Placeholder 3">
            <a:extLst>
              <a:ext uri="{FF2B5EF4-FFF2-40B4-BE49-F238E27FC236}">
                <a16:creationId xmlns:a16="http://schemas.microsoft.com/office/drawing/2014/main" id="{6CD5BC9C-3504-69B9-AA07-BB30D7277D91}"/>
              </a:ext>
            </a:extLst>
          </p:cNvPr>
          <p:cNvSpPr>
            <a:spLocks noGrp="1"/>
          </p:cNvSpPr>
          <p:nvPr>
            <p:ph sz="half" idx="34" hasCustomPrompt="1"/>
          </p:nvPr>
        </p:nvSpPr>
        <p:spPr>
          <a:xfrm>
            <a:off x="6161756" y="3492661"/>
            <a:ext cx="1708559" cy="984885"/>
          </a:xfrm>
        </p:spPr>
        <p:txBody>
          <a:bodyPr/>
          <a:lstStyle>
            <a:lvl1pPr marL="0" indent="0" algn="ctr">
              <a:lnSpc>
                <a:spcPct val="100000"/>
              </a:lnSpc>
              <a:spcAft>
                <a:spcPts val="600"/>
              </a:spcAft>
              <a:buNone/>
              <a:defRPr sz="1600"/>
            </a:lvl1pPr>
            <a:lvl2pPr marL="285750" indent="0" algn="ctr">
              <a:lnSpc>
                <a:spcPct val="100000"/>
              </a:lnSpc>
              <a:spcAft>
                <a:spcPts val="600"/>
              </a:spcAft>
              <a:buNone/>
              <a:defRPr sz="1600"/>
            </a:lvl2pPr>
            <a:lvl3pPr marL="628650" indent="0" algn="ctr">
              <a:lnSpc>
                <a:spcPct val="100000"/>
              </a:lnSpc>
              <a:spcAft>
                <a:spcPts val="600"/>
              </a:spcAft>
              <a:buNone/>
              <a:defRPr sz="1600"/>
            </a:lvl3pPr>
            <a:lvl4pPr marL="858838" indent="0">
              <a:buNone/>
              <a:defRPr sz="1200"/>
            </a:lvl4pPr>
            <a:lvl5pPr marL="1030288" indent="0">
              <a:buNone/>
              <a:defRPr sz="1200"/>
            </a:lvl5pPr>
          </a:lstStyle>
          <a:p>
            <a:pPr lvl="0"/>
            <a:r>
              <a:rPr lang="en-US" dirty="0"/>
              <a:t>Enter text</a:t>
            </a:r>
          </a:p>
          <a:p>
            <a:pPr lvl="1"/>
            <a:r>
              <a:rPr lang="en-US" dirty="0"/>
              <a:t>Second level</a:t>
            </a:r>
          </a:p>
          <a:p>
            <a:pPr lvl="2"/>
            <a:r>
              <a:rPr lang="en-US" dirty="0"/>
              <a:t>Third level</a:t>
            </a:r>
          </a:p>
        </p:txBody>
      </p:sp>
      <p:sp>
        <p:nvSpPr>
          <p:cNvPr id="29" name="Content Placeholder 16">
            <a:extLst>
              <a:ext uri="{FF2B5EF4-FFF2-40B4-BE49-F238E27FC236}">
                <a16:creationId xmlns:a16="http://schemas.microsoft.com/office/drawing/2014/main" id="{7004CD50-D665-9A32-CEC1-9B88BB41013B}"/>
              </a:ext>
            </a:extLst>
          </p:cNvPr>
          <p:cNvSpPr>
            <a:spLocks noGrp="1"/>
          </p:cNvSpPr>
          <p:nvPr>
            <p:ph sz="quarter" idx="35" hasCustomPrompt="1"/>
          </p:nvPr>
        </p:nvSpPr>
        <p:spPr>
          <a:xfrm>
            <a:off x="6504840" y="2465935"/>
            <a:ext cx="1022386" cy="817351"/>
          </a:xfrm>
        </p:spPr>
        <p:txBody>
          <a:bodyPr/>
          <a:lstStyle>
            <a:lvl1pPr marL="0" indent="0">
              <a:buNone/>
              <a:defRPr sz="1200"/>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icon</a:t>
            </a:r>
          </a:p>
        </p:txBody>
      </p:sp>
      <p:sp>
        <p:nvSpPr>
          <p:cNvPr id="31" name="Content Placeholder 3">
            <a:extLst>
              <a:ext uri="{FF2B5EF4-FFF2-40B4-BE49-F238E27FC236}">
                <a16:creationId xmlns:a16="http://schemas.microsoft.com/office/drawing/2014/main" id="{4F99FF06-68DE-6B6A-5E09-53F475B0CDF2}"/>
              </a:ext>
            </a:extLst>
          </p:cNvPr>
          <p:cNvSpPr>
            <a:spLocks noGrp="1"/>
          </p:cNvSpPr>
          <p:nvPr>
            <p:ph sz="half" idx="37" hasCustomPrompt="1"/>
          </p:nvPr>
        </p:nvSpPr>
        <p:spPr>
          <a:xfrm>
            <a:off x="8041229" y="3492661"/>
            <a:ext cx="1708559" cy="984885"/>
          </a:xfrm>
        </p:spPr>
        <p:txBody>
          <a:bodyPr/>
          <a:lstStyle>
            <a:lvl1pPr marL="0" indent="0" algn="ctr">
              <a:lnSpc>
                <a:spcPct val="100000"/>
              </a:lnSpc>
              <a:spcAft>
                <a:spcPts val="600"/>
              </a:spcAft>
              <a:buNone/>
              <a:defRPr sz="1600"/>
            </a:lvl1pPr>
            <a:lvl2pPr marL="285750" indent="0" algn="ctr">
              <a:lnSpc>
                <a:spcPct val="100000"/>
              </a:lnSpc>
              <a:spcAft>
                <a:spcPts val="600"/>
              </a:spcAft>
              <a:buNone/>
              <a:defRPr sz="1600"/>
            </a:lvl2pPr>
            <a:lvl3pPr marL="628650" indent="0" algn="ctr">
              <a:lnSpc>
                <a:spcPct val="100000"/>
              </a:lnSpc>
              <a:spcAft>
                <a:spcPts val="600"/>
              </a:spcAft>
              <a:buNone/>
              <a:defRPr sz="1600"/>
            </a:lvl3pPr>
            <a:lvl4pPr marL="858838" indent="0">
              <a:buNone/>
              <a:defRPr sz="1200"/>
            </a:lvl4pPr>
            <a:lvl5pPr marL="1030288" indent="0">
              <a:buNone/>
              <a:defRPr sz="1200"/>
            </a:lvl5pPr>
          </a:lstStyle>
          <a:p>
            <a:pPr lvl="0"/>
            <a:r>
              <a:rPr lang="en-US" dirty="0"/>
              <a:t>Enter text</a:t>
            </a:r>
          </a:p>
          <a:p>
            <a:pPr lvl="1"/>
            <a:r>
              <a:rPr lang="en-US" dirty="0"/>
              <a:t>Second level</a:t>
            </a:r>
          </a:p>
          <a:p>
            <a:pPr lvl="2"/>
            <a:r>
              <a:rPr lang="en-US" dirty="0"/>
              <a:t>Third level</a:t>
            </a:r>
          </a:p>
        </p:txBody>
      </p:sp>
      <p:sp>
        <p:nvSpPr>
          <p:cNvPr id="32" name="Content Placeholder 16">
            <a:extLst>
              <a:ext uri="{FF2B5EF4-FFF2-40B4-BE49-F238E27FC236}">
                <a16:creationId xmlns:a16="http://schemas.microsoft.com/office/drawing/2014/main" id="{EB6E1F16-C66F-5AB3-698E-D834D7A261F2}"/>
              </a:ext>
            </a:extLst>
          </p:cNvPr>
          <p:cNvSpPr>
            <a:spLocks noGrp="1"/>
          </p:cNvSpPr>
          <p:nvPr>
            <p:ph sz="quarter" idx="38" hasCustomPrompt="1"/>
          </p:nvPr>
        </p:nvSpPr>
        <p:spPr>
          <a:xfrm>
            <a:off x="8384313" y="2465935"/>
            <a:ext cx="1022386" cy="817351"/>
          </a:xfrm>
        </p:spPr>
        <p:txBody>
          <a:bodyPr/>
          <a:lstStyle>
            <a:lvl1pPr marL="0" indent="0">
              <a:buNone/>
              <a:defRPr sz="1200"/>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icon</a:t>
            </a:r>
          </a:p>
        </p:txBody>
      </p:sp>
      <p:sp>
        <p:nvSpPr>
          <p:cNvPr id="34" name="Content Placeholder 3">
            <a:extLst>
              <a:ext uri="{FF2B5EF4-FFF2-40B4-BE49-F238E27FC236}">
                <a16:creationId xmlns:a16="http://schemas.microsoft.com/office/drawing/2014/main" id="{B777F8A2-5677-1740-3274-9D4323E27D7E}"/>
              </a:ext>
            </a:extLst>
          </p:cNvPr>
          <p:cNvSpPr>
            <a:spLocks noGrp="1"/>
          </p:cNvSpPr>
          <p:nvPr>
            <p:ph sz="half" idx="40" hasCustomPrompt="1"/>
          </p:nvPr>
        </p:nvSpPr>
        <p:spPr>
          <a:xfrm>
            <a:off x="9920704" y="3492661"/>
            <a:ext cx="1708559" cy="984885"/>
          </a:xfrm>
        </p:spPr>
        <p:txBody>
          <a:bodyPr/>
          <a:lstStyle>
            <a:lvl1pPr marL="0" indent="0" algn="ctr">
              <a:lnSpc>
                <a:spcPct val="100000"/>
              </a:lnSpc>
              <a:spcAft>
                <a:spcPts val="600"/>
              </a:spcAft>
              <a:buNone/>
              <a:defRPr sz="1600"/>
            </a:lvl1pPr>
            <a:lvl2pPr marL="285750" indent="0" algn="ctr">
              <a:lnSpc>
                <a:spcPct val="100000"/>
              </a:lnSpc>
              <a:spcAft>
                <a:spcPts val="600"/>
              </a:spcAft>
              <a:buNone/>
              <a:defRPr sz="1600"/>
            </a:lvl2pPr>
            <a:lvl3pPr marL="628650" indent="0" algn="ctr">
              <a:lnSpc>
                <a:spcPct val="100000"/>
              </a:lnSpc>
              <a:spcAft>
                <a:spcPts val="600"/>
              </a:spcAft>
              <a:buNone/>
              <a:defRPr sz="1600"/>
            </a:lvl3pPr>
            <a:lvl4pPr marL="858838" indent="0">
              <a:buNone/>
              <a:defRPr sz="1200"/>
            </a:lvl4pPr>
            <a:lvl5pPr marL="1030288" indent="0">
              <a:buNone/>
              <a:defRPr sz="1200"/>
            </a:lvl5pPr>
          </a:lstStyle>
          <a:p>
            <a:pPr lvl="0"/>
            <a:r>
              <a:rPr lang="en-US" dirty="0"/>
              <a:t>Enter text</a:t>
            </a:r>
          </a:p>
          <a:p>
            <a:pPr lvl="1"/>
            <a:r>
              <a:rPr lang="en-US" dirty="0"/>
              <a:t>Second level</a:t>
            </a:r>
          </a:p>
          <a:p>
            <a:pPr lvl="2"/>
            <a:r>
              <a:rPr lang="en-US" dirty="0"/>
              <a:t>Third level</a:t>
            </a:r>
          </a:p>
        </p:txBody>
      </p:sp>
      <p:sp>
        <p:nvSpPr>
          <p:cNvPr id="35" name="Content Placeholder 16">
            <a:extLst>
              <a:ext uri="{FF2B5EF4-FFF2-40B4-BE49-F238E27FC236}">
                <a16:creationId xmlns:a16="http://schemas.microsoft.com/office/drawing/2014/main" id="{31EDCBAF-5753-094A-E420-A89B015C60A7}"/>
              </a:ext>
            </a:extLst>
          </p:cNvPr>
          <p:cNvSpPr>
            <a:spLocks noGrp="1"/>
          </p:cNvSpPr>
          <p:nvPr>
            <p:ph sz="quarter" idx="41" hasCustomPrompt="1"/>
          </p:nvPr>
        </p:nvSpPr>
        <p:spPr>
          <a:xfrm>
            <a:off x="10263788" y="2465935"/>
            <a:ext cx="1022386" cy="817351"/>
          </a:xfrm>
        </p:spPr>
        <p:txBody>
          <a:bodyPr/>
          <a:lstStyle>
            <a:lvl1pPr marL="0" indent="0">
              <a:buNone/>
              <a:defRPr sz="1200"/>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icon</a:t>
            </a:r>
          </a:p>
        </p:txBody>
      </p:sp>
      <p:sp>
        <p:nvSpPr>
          <p:cNvPr id="6" name="Title 1">
            <a:extLst>
              <a:ext uri="{FF2B5EF4-FFF2-40B4-BE49-F238E27FC236}">
                <a16:creationId xmlns:a16="http://schemas.microsoft.com/office/drawing/2014/main" id="{DE4BCCFB-3342-FF68-9DEC-93F951A8D8CB}"/>
              </a:ext>
            </a:extLst>
          </p:cNvPr>
          <p:cNvSpPr>
            <a:spLocks noGrp="1"/>
          </p:cNvSpPr>
          <p:nvPr>
            <p:ph type="title" hasCustomPrompt="1"/>
          </p:nvPr>
        </p:nvSpPr>
        <p:spPr>
          <a:xfrm>
            <a:off x="609600" y="917577"/>
            <a:ext cx="10972800" cy="535531"/>
          </a:xfrm>
        </p:spPr>
        <p:txBody>
          <a:bodyPr/>
          <a:lstStyle>
            <a:lvl1pPr>
              <a:defRPr/>
            </a:lvl1pPr>
          </a:lstStyle>
          <a:p>
            <a:r>
              <a:rPr lang="en-US" dirty="0"/>
              <a:t>Six-column layout with icons and subtitle (no titles)</a:t>
            </a:r>
          </a:p>
        </p:txBody>
      </p:sp>
      <p:sp>
        <p:nvSpPr>
          <p:cNvPr id="2" name="Text Placeholder 4">
            <a:extLst>
              <a:ext uri="{FF2B5EF4-FFF2-40B4-BE49-F238E27FC236}">
                <a16:creationId xmlns:a16="http://schemas.microsoft.com/office/drawing/2014/main" id="{A48509F1-1619-6123-58E1-AB119DADE071}"/>
              </a:ext>
            </a:extLst>
          </p:cNvPr>
          <p:cNvSpPr>
            <a:spLocks noGrp="1"/>
          </p:cNvSpPr>
          <p:nvPr>
            <p:ph type="body" sz="quarter" idx="10" hasCustomPrompt="1"/>
          </p:nvPr>
        </p:nvSpPr>
        <p:spPr>
          <a:xfrm>
            <a:off x="609600" y="1436918"/>
            <a:ext cx="10972800" cy="276999"/>
          </a:xfrm>
        </p:spPr>
        <p:txBody>
          <a:bodyPr/>
          <a:lstStyle>
            <a:lvl1pPr marL="0" indent="0">
              <a:lnSpc>
                <a:spcPct val="100000"/>
              </a:lnSpc>
              <a:spcAft>
                <a:spcPts val="300"/>
              </a:spcAft>
              <a:buNone/>
              <a:defRPr sz="1200" b="1" i="0" cap="all" spc="300" baseline="0"/>
            </a:lvl1pPr>
          </a:lstStyle>
          <a:p>
            <a:pPr lvl="0"/>
            <a:r>
              <a:rPr lang="en-US" dirty="0"/>
              <a:t>Enter subtitle</a:t>
            </a:r>
          </a:p>
        </p:txBody>
      </p:sp>
    </p:spTree>
    <p:extLst>
      <p:ext uri="{BB962C8B-B14F-4D97-AF65-F5344CB8AC3E}">
        <p14:creationId xmlns:p14="http://schemas.microsoft.com/office/powerpoint/2010/main" val="977762119"/>
      </p:ext>
    </p:extLst>
  </p:cSld>
  <p:clrMapOvr>
    <a:masterClrMapping/>
  </p:clrMapOvr>
  <p:extLst>
    <p:ext uri="{DCECCB84-F9BA-43D5-87BE-67443E8EF086}">
      <p15:sldGuideLst xmlns:p15="http://schemas.microsoft.com/office/powerpoint/2012/main">
        <p15:guide id="1" orient="horz" pos="1344">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ustomer story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D41CD-EE1A-4E63-BBDD-173E28125658}"/>
              </a:ext>
            </a:extLst>
          </p:cNvPr>
          <p:cNvSpPr>
            <a:spLocks noGrp="1"/>
          </p:cNvSpPr>
          <p:nvPr>
            <p:ph type="title" hasCustomPrompt="1"/>
          </p:nvPr>
        </p:nvSpPr>
        <p:spPr>
          <a:xfrm>
            <a:off x="609599" y="917577"/>
            <a:ext cx="11401579" cy="535531"/>
          </a:xfrm>
        </p:spPr>
        <p:txBody>
          <a:bodyPr/>
          <a:lstStyle>
            <a:lvl1pPr>
              <a:defRPr/>
            </a:lvl1pPr>
          </a:lstStyle>
          <a:p>
            <a:r>
              <a:rPr lang="en-US" dirty="0"/>
              <a:t>Customer story slide</a:t>
            </a:r>
          </a:p>
        </p:txBody>
      </p:sp>
      <p:sp>
        <p:nvSpPr>
          <p:cNvPr id="13" name="Text Placeholder 10">
            <a:extLst>
              <a:ext uri="{FF2B5EF4-FFF2-40B4-BE49-F238E27FC236}">
                <a16:creationId xmlns:a16="http://schemas.microsoft.com/office/drawing/2014/main" id="{CB7E0003-F180-4528-9992-B9342F92AF42}"/>
              </a:ext>
            </a:extLst>
          </p:cNvPr>
          <p:cNvSpPr>
            <a:spLocks noGrp="1"/>
          </p:cNvSpPr>
          <p:nvPr>
            <p:ph type="body" sz="quarter" idx="17" hasCustomPrompt="1"/>
          </p:nvPr>
        </p:nvSpPr>
        <p:spPr>
          <a:xfrm>
            <a:off x="5943531" y="2117431"/>
            <a:ext cx="5773867" cy="1097280"/>
          </a:xfrm>
        </p:spPr>
        <p:txBody>
          <a:bodyPr lIns="0" tIns="0" rIns="0" bIns="0"/>
          <a:lstStyle>
            <a:lvl1pPr marL="0" indent="0">
              <a:lnSpc>
                <a:spcPct val="100000"/>
              </a:lnSpc>
              <a:spcAft>
                <a:spcPts val="1800"/>
              </a:spcAft>
              <a:buNone/>
              <a:defRPr sz="1400">
                <a:latin typeface="Amazon Ember Display" panose="020F0603020204020204" pitchFamily="34" charset="0"/>
                <a:ea typeface="Amazon Ember Display" panose="020F0603020204020204" pitchFamily="34" charset="0"/>
                <a:cs typeface="Amazon Ember Display" panose="020F0603020204020204" pitchFamily="34" charset="0"/>
              </a:defRPr>
            </a:lvl1pPr>
          </a:lstStyle>
          <a:p>
            <a:pPr lvl="0"/>
            <a:r>
              <a:rPr lang="en-US" dirty="0"/>
              <a:t>Enter text: Challenge</a:t>
            </a:r>
          </a:p>
        </p:txBody>
      </p:sp>
      <p:sp>
        <p:nvSpPr>
          <p:cNvPr id="9" name="Slide Number Placeholder 8">
            <a:extLst>
              <a:ext uri="{FF2B5EF4-FFF2-40B4-BE49-F238E27FC236}">
                <a16:creationId xmlns:a16="http://schemas.microsoft.com/office/drawing/2014/main" id="{659F1E5D-EEF6-9840-9346-15C8E1C2ED36}"/>
              </a:ext>
            </a:extLst>
          </p:cNvPr>
          <p:cNvSpPr>
            <a:spLocks noGrp="1"/>
          </p:cNvSpPr>
          <p:nvPr>
            <p:ph type="sldNum" sz="quarter" idx="23"/>
          </p:nvPr>
        </p:nvSpPr>
        <p:spPr/>
        <p:txBody>
          <a:bodyPr/>
          <a:lstStyle/>
          <a:p>
            <a:fld id="{7834CDD4-D76F-4459-B025-0310E913C243}" type="slidenum">
              <a:rPr lang="en-US" smtClean="0"/>
              <a:pPr/>
              <a:t>‹#›</a:t>
            </a:fld>
            <a:endParaRPr lang="en-US"/>
          </a:p>
        </p:txBody>
      </p:sp>
      <p:sp>
        <p:nvSpPr>
          <p:cNvPr id="14" name="Text Placeholder 10">
            <a:extLst>
              <a:ext uri="{FF2B5EF4-FFF2-40B4-BE49-F238E27FC236}">
                <a16:creationId xmlns:a16="http://schemas.microsoft.com/office/drawing/2014/main" id="{270C9A9D-7542-7043-9EAC-E26BAE414114}"/>
              </a:ext>
            </a:extLst>
          </p:cNvPr>
          <p:cNvSpPr>
            <a:spLocks noGrp="1"/>
          </p:cNvSpPr>
          <p:nvPr>
            <p:ph type="body" sz="quarter" idx="27" hasCustomPrompt="1"/>
          </p:nvPr>
        </p:nvSpPr>
        <p:spPr>
          <a:xfrm>
            <a:off x="5943531" y="3578256"/>
            <a:ext cx="5773866" cy="1097280"/>
          </a:xfrm>
        </p:spPr>
        <p:txBody>
          <a:bodyPr lIns="0" tIns="0" rIns="0" bIns="0"/>
          <a:lstStyle>
            <a:lvl1pPr marL="0" indent="0">
              <a:lnSpc>
                <a:spcPct val="100000"/>
              </a:lnSpc>
              <a:spcAft>
                <a:spcPts val="1800"/>
              </a:spcAft>
              <a:buNone/>
              <a:defRPr sz="1400">
                <a:latin typeface="Amazon Ember Display" panose="020F0603020204020204" pitchFamily="34" charset="0"/>
                <a:ea typeface="Amazon Ember Display" panose="020F0603020204020204" pitchFamily="34" charset="0"/>
                <a:cs typeface="Amazon Ember Display" panose="020F0603020204020204" pitchFamily="34" charset="0"/>
              </a:defRPr>
            </a:lvl1pPr>
          </a:lstStyle>
          <a:p>
            <a:pPr lvl="0"/>
            <a:r>
              <a:rPr lang="en-US" dirty="0"/>
              <a:t>Enter text: Solution</a:t>
            </a:r>
          </a:p>
        </p:txBody>
      </p:sp>
      <p:sp>
        <p:nvSpPr>
          <p:cNvPr id="15" name="Text Placeholder 10">
            <a:extLst>
              <a:ext uri="{FF2B5EF4-FFF2-40B4-BE49-F238E27FC236}">
                <a16:creationId xmlns:a16="http://schemas.microsoft.com/office/drawing/2014/main" id="{A4052ECE-FEF0-8847-9708-1EFF2E5E52FC}"/>
              </a:ext>
            </a:extLst>
          </p:cNvPr>
          <p:cNvSpPr>
            <a:spLocks noGrp="1"/>
          </p:cNvSpPr>
          <p:nvPr>
            <p:ph type="body" sz="quarter" idx="28" hasCustomPrompt="1"/>
          </p:nvPr>
        </p:nvSpPr>
        <p:spPr>
          <a:xfrm>
            <a:off x="5943532" y="5039080"/>
            <a:ext cx="5773866" cy="1097280"/>
          </a:xfrm>
        </p:spPr>
        <p:txBody>
          <a:bodyPr lIns="0" tIns="0" rIns="0" bIns="0"/>
          <a:lstStyle>
            <a:lvl1pPr marL="0" indent="0">
              <a:lnSpc>
                <a:spcPct val="100000"/>
              </a:lnSpc>
              <a:spcAft>
                <a:spcPts val="1800"/>
              </a:spcAft>
              <a:buNone/>
              <a:defRPr sz="1400">
                <a:latin typeface="Amazon Ember Display" panose="020F0603020204020204" pitchFamily="34" charset="0"/>
                <a:ea typeface="Amazon Ember Display" panose="020F0603020204020204" pitchFamily="34" charset="0"/>
                <a:cs typeface="Amazon Ember Display" panose="020F0603020204020204" pitchFamily="34" charset="0"/>
              </a:defRPr>
            </a:lvl1pPr>
          </a:lstStyle>
          <a:p>
            <a:pPr lvl="0"/>
            <a:r>
              <a:rPr lang="en-US" dirty="0"/>
              <a:t>Enter text: Impact</a:t>
            </a:r>
          </a:p>
        </p:txBody>
      </p:sp>
      <p:sp>
        <p:nvSpPr>
          <p:cNvPr id="20" name="Content Placeholder 2">
            <a:extLst>
              <a:ext uri="{FF2B5EF4-FFF2-40B4-BE49-F238E27FC236}">
                <a16:creationId xmlns:a16="http://schemas.microsoft.com/office/drawing/2014/main" id="{A7060DAC-1EE9-D358-C685-B81C280CC0EC}"/>
              </a:ext>
            </a:extLst>
          </p:cNvPr>
          <p:cNvSpPr>
            <a:spLocks noGrp="1"/>
          </p:cNvSpPr>
          <p:nvPr>
            <p:ph idx="1" hasCustomPrompt="1"/>
          </p:nvPr>
        </p:nvSpPr>
        <p:spPr>
          <a:xfrm>
            <a:off x="609597" y="2117430"/>
            <a:ext cx="2875013" cy="1584437"/>
          </a:xfrm>
        </p:spPr>
        <p:txBody>
          <a:bodyPr/>
          <a:lstStyle>
            <a:lvl1pPr marL="0" marR="0" indent="0" algn="l" defTabSz="914400" rtl="0" eaLnBrk="1" fontAlgn="auto" latinLnBrk="0" hangingPunct="1">
              <a:lnSpc>
                <a:spcPct val="100000"/>
              </a:lnSpc>
              <a:spcBef>
                <a:spcPts val="0"/>
              </a:spcBef>
              <a:spcAft>
                <a:spcPts val="900"/>
              </a:spcAft>
              <a:buClr>
                <a:schemeClr val="tx1"/>
              </a:buClr>
              <a:buSzPct val="90000"/>
              <a:buFont typeface="Amazon Ember" panose="020B0603020204020204" pitchFamily="34" charset="0"/>
              <a:buNone/>
              <a:tabLst/>
              <a:defRPr sz="14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marL="0" marR="0" lvl="0" indent="0" algn="l" defTabSz="914400" rtl="0" eaLnBrk="1" fontAlgn="auto" latinLnBrk="0" hangingPunct="1">
              <a:lnSpc>
                <a:spcPct val="100000"/>
              </a:lnSpc>
              <a:spcBef>
                <a:spcPts val="0"/>
              </a:spcBef>
              <a:spcAft>
                <a:spcPts val="900"/>
              </a:spcAft>
              <a:buClr>
                <a:schemeClr val="tx1"/>
              </a:buClr>
              <a:buSzPct val="90000"/>
              <a:buFont typeface="Amazon Ember" panose="020B0603020204020204" pitchFamily="34" charset="0"/>
              <a:buNone/>
              <a:tabLst/>
              <a:defRPr/>
            </a:pPr>
            <a:r>
              <a:rPr lang="en-US" dirty="0"/>
              <a:t>Click on the image icon to add customer logo.</a:t>
            </a:r>
            <a:br>
              <a:rPr lang="en-US" dirty="0"/>
            </a:br>
            <a:endParaRPr lang="en-US" dirty="0"/>
          </a:p>
          <a:p>
            <a:endParaRPr lang="en-US" dirty="0"/>
          </a:p>
        </p:txBody>
      </p:sp>
      <p:sp>
        <p:nvSpPr>
          <p:cNvPr id="5" name="TextBox 4">
            <a:extLst>
              <a:ext uri="{FF2B5EF4-FFF2-40B4-BE49-F238E27FC236}">
                <a16:creationId xmlns:a16="http://schemas.microsoft.com/office/drawing/2014/main" id="{9085EB09-CA66-DD22-B951-AD8EF718B1BD}"/>
              </a:ext>
            </a:extLst>
          </p:cNvPr>
          <p:cNvSpPr txBox="1"/>
          <p:nvPr userDrawn="1"/>
        </p:nvSpPr>
        <p:spPr>
          <a:xfrm>
            <a:off x="5934651" y="3272953"/>
            <a:ext cx="1650592" cy="307777"/>
          </a:xfrm>
          <a:prstGeom prst="rect">
            <a:avLst/>
          </a:prstGeom>
          <a:noFill/>
        </p:spPr>
        <p:txBody>
          <a:bodyPr wrap="square" lIns="0" rIns="0" rtlCol="0" anchor="ctr">
            <a:spAutoFit/>
          </a:bodyPr>
          <a:lstStyle/>
          <a:p>
            <a:pPr lvl="0"/>
            <a:r>
              <a:rPr lang="en-US" sz="1400" b="1" i="0" spc="320" baseline="0" dirty="0">
                <a:solidFill>
                  <a:schemeClr val="accent1"/>
                </a:solidFill>
                <a:latin typeface="Amazon Ember Mono" panose="020B0509020204020204" pitchFamily="49" charset="0"/>
                <a:ea typeface="Amazon Ember Mono" panose="020B0509020204020204" pitchFamily="49" charset="0"/>
                <a:cs typeface="Amazon Ember Mono" panose="020B0509020204020204" pitchFamily="49" charset="0"/>
              </a:rPr>
              <a:t>SOLUTION</a:t>
            </a:r>
          </a:p>
        </p:txBody>
      </p:sp>
      <p:sp>
        <p:nvSpPr>
          <p:cNvPr id="6" name="TextBox 5">
            <a:extLst>
              <a:ext uri="{FF2B5EF4-FFF2-40B4-BE49-F238E27FC236}">
                <a16:creationId xmlns:a16="http://schemas.microsoft.com/office/drawing/2014/main" id="{13DED6CE-B541-CC6A-D532-D50EF8FF7DB1}"/>
              </a:ext>
            </a:extLst>
          </p:cNvPr>
          <p:cNvSpPr txBox="1"/>
          <p:nvPr userDrawn="1"/>
        </p:nvSpPr>
        <p:spPr>
          <a:xfrm>
            <a:off x="5932999" y="4754540"/>
            <a:ext cx="1095475" cy="307777"/>
          </a:xfrm>
          <a:prstGeom prst="rect">
            <a:avLst/>
          </a:prstGeom>
          <a:noFill/>
        </p:spPr>
        <p:txBody>
          <a:bodyPr wrap="square" lIns="0" rIns="0" rtlCol="0">
            <a:spAutoFit/>
          </a:bodyPr>
          <a:lstStyle/>
          <a:p>
            <a:pPr lvl="0"/>
            <a:r>
              <a:rPr lang="en-US" sz="1400" b="1" i="0" spc="320" baseline="0" dirty="0">
                <a:solidFill>
                  <a:schemeClr val="accent1"/>
                </a:solidFill>
                <a:latin typeface="Amazon Ember Mono" panose="020B0509020204020204" pitchFamily="49" charset="0"/>
                <a:ea typeface="Amazon Ember Mono" panose="020B0509020204020204" pitchFamily="49" charset="0"/>
                <a:cs typeface="Amazon Ember Mono" panose="020B0509020204020204" pitchFamily="49" charset="0"/>
              </a:rPr>
              <a:t>IMPACT</a:t>
            </a:r>
          </a:p>
        </p:txBody>
      </p:sp>
      <p:sp>
        <p:nvSpPr>
          <p:cNvPr id="7" name="TextBox 6">
            <a:extLst>
              <a:ext uri="{FF2B5EF4-FFF2-40B4-BE49-F238E27FC236}">
                <a16:creationId xmlns:a16="http://schemas.microsoft.com/office/drawing/2014/main" id="{99B66A4C-B16C-D125-8C96-D884552883F0}"/>
              </a:ext>
            </a:extLst>
          </p:cNvPr>
          <p:cNvSpPr txBox="1"/>
          <p:nvPr userDrawn="1"/>
        </p:nvSpPr>
        <p:spPr>
          <a:xfrm>
            <a:off x="5940847" y="1831258"/>
            <a:ext cx="1187505" cy="307777"/>
          </a:xfrm>
          <a:prstGeom prst="rect">
            <a:avLst/>
          </a:prstGeom>
          <a:noFill/>
        </p:spPr>
        <p:txBody>
          <a:bodyPr wrap="none" lIns="0" rIns="0" rtlCol="0">
            <a:spAutoFit/>
          </a:bodyPr>
          <a:lstStyle/>
          <a:p>
            <a:pPr lvl="0"/>
            <a:r>
              <a:rPr lang="en-US" sz="1400" b="1" i="0" spc="320" baseline="0" dirty="0">
                <a:solidFill>
                  <a:schemeClr val="accent1"/>
                </a:solidFill>
                <a:latin typeface="Amazon Ember Mono" panose="020B0509020204020204" pitchFamily="49" charset="0"/>
                <a:ea typeface="Amazon Ember Mono" panose="020B0509020204020204" pitchFamily="49" charset="0"/>
                <a:cs typeface="Amazon Ember Mono" panose="020B0509020204020204" pitchFamily="49" charset="0"/>
              </a:rPr>
              <a:t>OVERVIEW</a:t>
            </a:r>
          </a:p>
        </p:txBody>
      </p:sp>
    </p:spTree>
    <p:extLst>
      <p:ext uri="{BB962C8B-B14F-4D97-AF65-F5344CB8AC3E}">
        <p14:creationId xmlns:p14="http://schemas.microsoft.com/office/powerpoint/2010/main" val="741510245"/>
      </p:ext>
    </p:extLst>
  </p:cSld>
  <p:clrMapOvr>
    <a:masterClrMapping/>
  </p:clrMapOvr>
  <p:extLst>
    <p:ext uri="{DCECCB84-F9BA-43D5-87BE-67443E8EF086}">
      <p15:sldGuideLst xmlns:p15="http://schemas.microsoft.com/office/powerpoint/2012/main">
        <p15:guide id="1" orient="horz" pos="2064">
          <p15:clr>
            <a:srgbClr val="FBAE40"/>
          </p15:clr>
        </p15:guide>
        <p15:guide id="2" orient="horz" pos="2448">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ustomer story with qu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D41CD-EE1A-4E63-BBDD-173E28125658}"/>
              </a:ext>
            </a:extLst>
          </p:cNvPr>
          <p:cNvSpPr>
            <a:spLocks noGrp="1"/>
          </p:cNvSpPr>
          <p:nvPr>
            <p:ph type="title" hasCustomPrompt="1"/>
          </p:nvPr>
        </p:nvSpPr>
        <p:spPr>
          <a:xfrm>
            <a:off x="609599" y="917577"/>
            <a:ext cx="11401579" cy="606424"/>
          </a:xfrm>
        </p:spPr>
        <p:txBody>
          <a:bodyPr/>
          <a:lstStyle>
            <a:lvl1pPr>
              <a:defRPr/>
            </a:lvl1pPr>
          </a:lstStyle>
          <a:p>
            <a:r>
              <a:rPr lang="en-US" dirty="0"/>
              <a:t>Customer story slide with quote</a:t>
            </a:r>
          </a:p>
        </p:txBody>
      </p:sp>
      <p:sp>
        <p:nvSpPr>
          <p:cNvPr id="13" name="Text Placeholder 10">
            <a:extLst>
              <a:ext uri="{FF2B5EF4-FFF2-40B4-BE49-F238E27FC236}">
                <a16:creationId xmlns:a16="http://schemas.microsoft.com/office/drawing/2014/main" id="{CB7E0003-F180-4528-9992-B9342F92AF42}"/>
              </a:ext>
            </a:extLst>
          </p:cNvPr>
          <p:cNvSpPr>
            <a:spLocks noGrp="1"/>
          </p:cNvSpPr>
          <p:nvPr>
            <p:ph type="body" sz="quarter" idx="17" hasCustomPrompt="1"/>
          </p:nvPr>
        </p:nvSpPr>
        <p:spPr>
          <a:xfrm>
            <a:off x="5943531" y="2117433"/>
            <a:ext cx="5773867" cy="1097280"/>
          </a:xfrm>
        </p:spPr>
        <p:txBody>
          <a:bodyPr lIns="0" tIns="0" rIns="0" bIns="0"/>
          <a:lstStyle>
            <a:lvl1pPr marL="0" indent="0">
              <a:lnSpc>
                <a:spcPct val="100000"/>
              </a:lnSpc>
              <a:spcAft>
                <a:spcPts val="1800"/>
              </a:spcAft>
              <a:buNone/>
              <a:defRPr sz="1400"/>
            </a:lvl1pPr>
          </a:lstStyle>
          <a:p>
            <a:pPr lvl="0"/>
            <a:r>
              <a:rPr lang="en-US" dirty="0"/>
              <a:t>Enter text: Challenge</a:t>
            </a:r>
          </a:p>
        </p:txBody>
      </p:sp>
      <p:sp>
        <p:nvSpPr>
          <p:cNvPr id="9" name="Slide Number Placeholder 8">
            <a:extLst>
              <a:ext uri="{FF2B5EF4-FFF2-40B4-BE49-F238E27FC236}">
                <a16:creationId xmlns:a16="http://schemas.microsoft.com/office/drawing/2014/main" id="{659F1E5D-EEF6-9840-9346-15C8E1C2ED36}"/>
              </a:ext>
            </a:extLst>
          </p:cNvPr>
          <p:cNvSpPr>
            <a:spLocks noGrp="1"/>
          </p:cNvSpPr>
          <p:nvPr>
            <p:ph type="sldNum" sz="quarter" idx="23"/>
          </p:nvPr>
        </p:nvSpPr>
        <p:spPr/>
        <p:txBody>
          <a:bodyPr/>
          <a:lstStyle/>
          <a:p>
            <a:fld id="{7834CDD4-D76F-4459-B025-0310E913C243}" type="slidenum">
              <a:rPr lang="en-US" smtClean="0"/>
              <a:pPr/>
              <a:t>‹#›</a:t>
            </a:fld>
            <a:endParaRPr lang="en-US" dirty="0"/>
          </a:p>
        </p:txBody>
      </p:sp>
      <p:sp>
        <p:nvSpPr>
          <p:cNvPr id="14" name="Text Placeholder 10">
            <a:extLst>
              <a:ext uri="{FF2B5EF4-FFF2-40B4-BE49-F238E27FC236}">
                <a16:creationId xmlns:a16="http://schemas.microsoft.com/office/drawing/2014/main" id="{270C9A9D-7542-7043-9EAC-E26BAE414114}"/>
              </a:ext>
            </a:extLst>
          </p:cNvPr>
          <p:cNvSpPr>
            <a:spLocks noGrp="1"/>
          </p:cNvSpPr>
          <p:nvPr>
            <p:ph type="body" sz="quarter" idx="27" hasCustomPrompt="1"/>
          </p:nvPr>
        </p:nvSpPr>
        <p:spPr>
          <a:xfrm>
            <a:off x="5943531" y="3578258"/>
            <a:ext cx="5773866" cy="1097280"/>
          </a:xfrm>
        </p:spPr>
        <p:txBody>
          <a:bodyPr lIns="0" tIns="0" rIns="0" bIns="0"/>
          <a:lstStyle>
            <a:lvl1pPr marL="0" indent="0">
              <a:lnSpc>
                <a:spcPct val="100000"/>
              </a:lnSpc>
              <a:spcAft>
                <a:spcPts val="1800"/>
              </a:spcAft>
              <a:buNone/>
              <a:defRPr sz="1400"/>
            </a:lvl1pPr>
          </a:lstStyle>
          <a:p>
            <a:pPr lvl="0"/>
            <a:r>
              <a:rPr lang="en-US" dirty="0"/>
              <a:t>Enter text: Solution</a:t>
            </a:r>
          </a:p>
        </p:txBody>
      </p:sp>
      <p:sp>
        <p:nvSpPr>
          <p:cNvPr id="15" name="Text Placeholder 10">
            <a:extLst>
              <a:ext uri="{FF2B5EF4-FFF2-40B4-BE49-F238E27FC236}">
                <a16:creationId xmlns:a16="http://schemas.microsoft.com/office/drawing/2014/main" id="{A4052ECE-FEF0-8847-9708-1EFF2E5E52FC}"/>
              </a:ext>
            </a:extLst>
          </p:cNvPr>
          <p:cNvSpPr>
            <a:spLocks noGrp="1"/>
          </p:cNvSpPr>
          <p:nvPr>
            <p:ph type="body" sz="quarter" idx="28" hasCustomPrompt="1"/>
          </p:nvPr>
        </p:nvSpPr>
        <p:spPr>
          <a:xfrm>
            <a:off x="5943532" y="5039082"/>
            <a:ext cx="5773866" cy="1097280"/>
          </a:xfrm>
        </p:spPr>
        <p:txBody>
          <a:bodyPr lIns="0" tIns="0" rIns="0" bIns="0"/>
          <a:lstStyle>
            <a:lvl1pPr marL="0" indent="0">
              <a:lnSpc>
                <a:spcPct val="100000"/>
              </a:lnSpc>
              <a:spcAft>
                <a:spcPts val="1800"/>
              </a:spcAft>
              <a:buNone/>
              <a:defRPr sz="1400"/>
            </a:lvl1pPr>
          </a:lstStyle>
          <a:p>
            <a:pPr lvl="0"/>
            <a:r>
              <a:rPr lang="en-US" dirty="0"/>
              <a:t>Enter text: Impact</a:t>
            </a:r>
          </a:p>
        </p:txBody>
      </p:sp>
      <p:sp>
        <p:nvSpPr>
          <p:cNvPr id="11" name="Text Placeholder 10">
            <a:extLst>
              <a:ext uri="{FF2B5EF4-FFF2-40B4-BE49-F238E27FC236}">
                <a16:creationId xmlns:a16="http://schemas.microsoft.com/office/drawing/2014/main" id="{42F262EE-4874-7043-972B-FC8E01264F92}"/>
              </a:ext>
            </a:extLst>
          </p:cNvPr>
          <p:cNvSpPr>
            <a:spLocks noGrp="1"/>
          </p:cNvSpPr>
          <p:nvPr>
            <p:ph type="body" sz="quarter" idx="29" hasCustomPrompt="1"/>
          </p:nvPr>
        </p:nvSpPr>
        <p:spPr>
          <a:xfrm>
            <a:off x="609598" y="4431323"/>
            <a:ext cx="4402653" cy="1077348"/>
          </a:xfrm>
        </p:spPr>
        <p:txBody>
          <a:bodyPr lIns="0" tIns="0" rIns="0" bIns="0" anchor="t"/>
          <a:lstStyle>
            <a:lvl1pPr marL="0" indent="0">
              <a:spcAft>
                <a:spcPts val="1800"/>
              </a:spcAft>
              <a:buNone/>
              <a:defRPr sz="1600" b="1" i="0">
                <a:latin typeface="Amazon Ember Display" panose="020F0603020204020204" pitchFamily="34" charset="0"/>
                <a:ea typeface="Amazon Ember Display" panose="020F0603020204020204" pitchFamily="34" charset="0"/>
                <a:cs typeface="Amazon Ember Display" panose="020F0603020204020204" pitchFamily="34" charset="0"/>
              </a:defRPr>
            </a:lvl1pPr>
          </a:lstStyle>
          <a:p>
            <a:pPr lvl="0"/>
            <a:r>
              <a:rPr lang="en-US" dirty="0"/>
              <a:t>Enter quote</a:t>
            </a:r>
          </a:p>
        </p:txBody>
      </p:sp>
      <p:sp>
        <p:nvSpPr>
          <p:cNvPr id="12" name="Text Placeholder 10">
            <a:extLst>
              <a:ext uri="{FF2B5EF4-FFF2-40B4-BE49-F238E27FC236}">
                <a16:creationId xmlns:a16="http://schemas.microsoft.com/office/drawing/2014/main" id="{4048E6A8-BF49-284F-9AB8-66859D12DA4B}"/>
              </a:ext>
            </a:extLst>
          </p:cNvPr>
          <p:cNvSpPr>
            <a:spLocks noGrp="1"/>
          </p:cNvSpPr>
          <p:nvPr>
            <p:ph type="body" sz="quarter" idx="30" hasCustomPrompt="1"/>
          </p:nvPr>
        </p:nvSpPr>
        <p:spPr>
          <a:xfrm>
            <a:off x="609598" y="5643138"/>
            <a:ext cx="4402653" cy="315471"/>
          </a:xfrm>
        </p:spPr>
        <p:txBody>
          <a:bodyPr lIns="0" tIns="0" rIns="0" bIns="0"/>
          <a:lstStyle>
            <a:lvl1pPr marL="0" indent="0">
              <a:spcAft>
                <a:spcPts val="300"/>
              </a:spcAft>
              <a:buNone/>
              <a:defRPr sz="1000" b="0" i="0">
                <a:latin typeface="Amazon Ember Display" panose="020F0603020204020204" pitchFamily="34" charset="0"/>
                <a:ea typeface="Amazon Ember Display" panose="020F0603020204020204" pitchFamily="34" charset="0"/>
                <a:cs typeface="Amazon Ember Display" panose="020F0603020204020204" pitchFamily="34" charset="0"/>
              </a:defRPr>
            </a:lvl1pPr>
          </a:lstStyle>
          <a:p>
            <a:pPr lvl="0"/>
            <a:r>
              <a:rPr lang="en-US" dirty="0"/>
              <a:t>Speaker name</a:t>
            </a:r>
          </a:p>
          <a:p>
            <a:pPr lvl="0"/>
            <a:r>
              <a:rPr lang="en-US" dirty="0"/>
              <a:t>Speaker company</a:t>
            </a:r>
          </a:p>
        </p:txBody>
      </p:sp>
      <p:sp>
        <p:nvSpPr>
          <p:cNvPr id="24" name="Picture Placeholder 23">
            <a:extLst>
              <a:ext uri="{FF2B5EF4-FFF2-40B4-BE49-F238E27FC236}">
                <a16:creationId xmlns:a16="http://schemas.microsoft.com/office/drawing/2014/main" id="{68A69304-E974-4CA6-EE0B-15CEF42E406E}"/>
              </a:ext>
            </a:extLst>
          </p:cNvPr>
          <p:cNvSpPr>
            <a:spLocks noGrp="1"/>
          </p:cNvSpPr>
          <p:nvPr>
            <p:ph type="pic" sz="quarter" idx="31" hasCustomPrompt="1"/>
          </p:nvPr>
        </p:nvSpPr>
        <p:spPr>
          <a:xfrm>
            <a:off x="382357" y="4431323"/>
            <a:ext cx="122723" cy="83121"/>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a:lvl1pPr>
          </a:lstStyle>
          <a:p>
            <a:r>
              <a:rPr lang="en-US" dirty="0"/>
              <a:t> </a:t>
            </a:r>
          </a:p>
        </p:txBody>
      </p:sp>
      <p:sp>
        <p:nvSpPr>
          <p:cNvPr id="25" name="Picture Placeholder 23">
            <a:extLst>
              <a:ext uri="{FF2B5EF4-FFF2-40B4-BE49-F238E27FC236}">
                <a16:creationId xmlns:a16="http://schemas.microsoft.com/office/drawing/2014/main" id="{A5FC4236-00FA-3CB2-95FF-B4F3E0B21AAF}"/>
              </a:ext>
            </a:extLst>
          </p:cNvPr>
          <p:cNvSpPr>
            <a:spLocks noGrp="1"/>
          </p:cNvSpPr>
          <p:nvPr>
            <p:ph type="pic" sz="quarter" idx="32" hasCustomPrompt="1"/>
          </p:nvPr>
        </p:nvSpPr>
        <p:spPr>
          <a:xfrm rot="10800000">
            <a:off x="5063761" y="5425549"/>
            <a:ext cx="122723" cy="83121"/>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a:lvl1pPr>
          </a:lstStyle>
          <a:p>
            <a:r>
              <a:rPr lang="en-US" dirty="0"/>
              <a:t> </a:t>
            </a:r>
          </a:p>
        </p:txBody>
      </p:sp>
      <p:sp>
        <p:nvSpPr>
          <p:cNvPr id="4" name="Content Placeholder 2">
            <a:extLst>
              <a:ext uri="{FF2B5EF4-FFF2-40B4-BE49-F238E27FC236}">
                <a16:creationId xmlns:a16="http://schemas.microsoft.com/office/drawing/2014/main" id="{D563FAE9-E87F-90BD-5E96-08FF7D76E7FA}"/>
              </a:ext>
            </a:extLst>
          </p:cNvPr>
          <p:cNvSpPr>
            <a:spLocks noGrp="1"/>
          </p:cNvSpPr>
          <p:nvPr>
            <p:ph idx="1" hasCustomPrompt="1"/>
          </p:nvPr>
        </p:nvSpPr>
        <p:spPr>
          <a:xfrm>
            <a:off x="609597" y="2117430"/>
            <a:ext cx="2875013" cy="1584437"/>
          </a:xfrm>
        </p:spPr>
        <p:txBody>
          <a:bodyPr/>
          <a:lstStyle>
            <a:lvl1pPr marL="0" marR="0" indent="0" algn="l" defTabSz="914400" rtl="0" eaLnBrk="1" fontAlgn="auto" latinLnBrk="0" hangingPunct="1">
              <a:lnSpc>
                <a:spcPct val="100000"/>
              </a:lnSpc>
              <a:spcBef>
                <a:spcPts val="0"/>
              </a:spcBef>
              <a:spcAft>
                <a:spcPts val="900"/>
              </a:spcAft>
              <a:buClr>
                <a:schemeClr val="tx1"/>
              </a:buClr>
              <a:buSzPct val="90000"/>
              <a:buFont typeface="Amazon Ember" panose="020B0603020204020204" pitchFamily="34" charset="0"/>
              <a:buNone/>
              <a:tabLst/>
              <a:defRPr sz="14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marL="0" marR="0" lvl="0" indent="0" algn="l" defTabSz="914400" rtl="0" eaLnBrk="1" fontAlgn="auto" latinLnBrk="0" hangingPunct="1">
              <a:lnSpc>
                <a:spcPct val="100000"/>
              </a:lnSpc>
              <a:spcBef>
                <a:spcPts val="0"/>
              </a:spcBef>
              <a:spcAft>
                <a:spcPts val="900"/>
              </a:spcAft>
              <a:buClr>
                <a:schemeClr val="tx1"/>
              </a:buClr>
              <a:buSzPct val="90000"/>
              <a:buFont typeface="Amazon Ember" panose="020B0603020204020204" pitchFamily="34" charset="0"/>
              <a:buNone/>
              <a:tabLst/>
              <a:defRPr/>
            </a:pPr>
            <a:r>
              <a:rPr lang="en-US" dirty="0"/>
              <a:t>Click on the image icon to add customer logo.</a:t>
            </a:r>
            <a:br>
              <a:rPr lang="en-US" dirty="0"/>
            </a:br>
            <a:endParaRPr lang="en-US" dirty="0"/>
          </a:p>
          <a:p>
            <a:endParaRPr lang="en-US" dirty="0"/>
          </a:p>
        </p:txBody>
      </p:sp>
      <p:sp>
        <p:nvSpPr>
          <p:cNvPr id="5" name="TextBox 4">
            <a:extLst>
              <a:ext uri="{FF2B5EF4-FFF2-40B4-BE49-F238E27FC236}">
                <a16:creationId xmlns:a16="http://schemas.microsoft.com/office/drawing/2014/main" id="{AFB66C80-E473-9F38-41BF-E8D79F6F601C}"/>
              </a:ext>
            </a:extLst>
          </p:cNvPr>
          <p:cNvSpPr txBox="1"/>
          <p:nvPr userDrawn="1"/>
        </p:nvSpPr>
        <p:spPr>
          <a:xfrm>
            <a:off x="5934651" y="3272953"/>
            <a:ext cx="1650592" cy="307777"/>
          </a:xfrm>
          <a:prstGeom prst="rect">
            <a:avLst/>
          </a:prstGeom>
          <a:noFill/>
        </p:spPr>
        <p:txBody>
          <a:bodyPr wrap="square" lIns="0" rIns="0" rtlCol="0" anchor="ctr">
            <a:spAutoFit/>
          </a:bodyPr>
          <a:lstStyle/>
          <a:p>
            <a:pPr lvl="0"/>
            <a:r>
              <a:rPr lang="en-US" sz="1400" b="1" i="0" spc="320" baseline="0" dirty="0">
                <a:solidFill>
                  <a:schemeClr val="accent1"/>
                </a:solidFill>
                <a:latin typeface="Amazon Ember Mono" panose="020B0509020204020204" pitchFamily="49" charset="0"/>
                <a:ea typeface="Amazon Ember Mono" panose="020B0509020204020204" pitchFamily="49" charset="0"/>
                <a:cs typeface="Amazon Ember Mono" panose="020B0509020204020204" pitchFamily="49" charset="0"/>
              </a:rPr>
              <a:t>SOLUTION</a:t>
            </a:r>
          </a:p>
        </p:txBody>
      </p:sp>
      <p:sp>
        <p:nvSpPr>
          <p:cNvPr id="6" name="TextBox 5">
            <a:extLst>
              <a:ext uri="{FF2B5EF4-FFF2-40B4-BE49-F238E27FC236}">
                <a16:creationId xmlns:a16="http://schemas.microsoft.com/office/drawing/2014/main" id="{91B3DC3B-7B7E-F73A-F13C-BDB35DDF809D}"/>
              </a:ext>
            </a:extLst>
          </p:cNvPr>
          <p:cNvSpPr txBox="1"/>
          <p:nvPr userDrawn="1"/>
        </p:nvSpPr>
        <p:spPr>
          <a:xfrm>
            <a:off x="5932999" y="4754540"/>
            <a:ext cx="1095475" cy="307777"/>
          </a:xfrm>
          <a:prstGeom prst="rect">
            <a:avLst/>
          </a:prstGeom>
          <a:noFill/>
        </p:spPr>
        <p:txBody>
          <a:bodyPr wrap="square" lIns="0" rIns="0" rtlCol="0">
            <a:spAutoFit/>
          </a:bodyPr>
          <a:lstStyle/>
          <a:p>
            <a:pPr lvl="0"/>
            <a:r>
              <a:rPr lang="en-US" sz="1400" b="1" i="0" spc="320" baseline="0" dirty="0">
                <a:solidFill>
                  <a:schemeClr val="accent1"/>
                </a:solidFill>
                <a:latin typeface="Amazon Ember Mono" panose="020B0509020204020204" pitchFamily="49" charset="0"/>
                <a:ea typeface="Amazon Ember Mono" panose="020B0509020204020204" pitchFamily="49" charset="0"/>
                <a:cs typeface="Amazon Ember Mono" panose="020B0509020204020204" pitchFamily="49" charset="0"/>
              </a:rPr>
              <a:t>IMPACT</a:t>
            </a:r>
          </a:p>
        </p:txBody>
      </p:sp>
      <p:sp>
        <p:nvSpPr>
          <p:cNvPr id="7" name="TextBox 6">
            <a:extLst>
              <a:ext uri="{FF2B5EF4-FFF2-40B4-BE49-F238E27FC236}">
                <a16:creationId xmlns:a16="http://schemas.microsoft.com/office/drawing/2014/main" id="{A64CA39A-648F-6C19-40E9-6CF497A182C5}"/>
              </a:ext>
            </a:extLst>
          </p:cNvPr>
          <p:cNvSpPr txBox="1"/>
          <p:nvPr userDrawn="1"/>
        </p:nvSpPr>
        <p:spPr>
          <a:xfrm>
            <a:off x="5940847" y="1831258"/>
            <a:ext cx="1187505" cy="307777"/>
          </a:xfrm>
          <a:prstGeom prst="rect">
            <a:avLst/>
          </a:prstGeom>
          <a:noFill/>
        </p:spPr>
        <p:txBody>
          <a:bodyPr wrap="none" lIns="0" rIns="0" rtlCol="0">
            <a:spAutoFit/>
          </a:bodyPr>
          <a:lstStyle/>
          <a:p>
            <a:pPr lvl="0"/>
            <a:r>
              <a:rPr lang="en-US" sz="1400" b="1" i="0" spc="320" baseline="0" dirty="0">
                <a:solidFill>
                  <a:schemeClr val="accent1"/>
                </a:solidFill>
                <a:latin typeface="Amazon Ember Mono" panose="020B0509020204020204" pitchFamily="49" charset="0"/>
                <a:ea typeface="Amazon Ember Mono" panose="020B0509020204020204" pitchFamily="49" charset="0"/>
                <a:cs typeface="Amazon Ember Mono" panose="020B0509020204020204" pitchFamily="49" charset="0"/>
              </a:rPr>
              <a:t>OVERVIEW</a:t>
            </a:r>
          </a:p>
        </p:txBody>
      </p:sp>
    </p:spTree>
    <p:extLst>
      <p:ext uri="{BB962C8B-B14F-4D97-AF65-F5344CB8AC3E}">
        <p14:creationId xmlns:p14="http://schemas.microsoft.com/office/powerpoint/2010/main" val="1776728576"/>
      </p:ext>
    </p:extLst>
  </p:cSld>
  <p:clrMapOvr>
    <a:masterClrMapping/>
  </p:clrMapOvr>
  <p:extLst>
    <p:ext uri="{DCECCB84-F9BA-43D5-87BE-67443E8EF086}">
      <p15:sldGuideLst xmlns:p15="http://schemas.microsoft.com/office/powerpoint/2012/main">
        <p15:guide id="1" orient="horz" pos="2064">
          <p15:clr>
            <a:srgbClr val="FBAE40"/>
          </p15:clr>
        </p15:guide>
        <p15:guide id="2" orient="horz" pos="2448">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ustomer story slide with fa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D41CD-EE1A-4E63-BBDD-173E28125658}"/>
              </a:ext>
            </a:extLst>
          </p:cNvPr>
          <p:cNvSpPr>
            <a:spLocks noGrp="1"/>
          </p:cNvSpPr>
          <p:nvPr>
            <p:ph type="title" hasCustomPrompt="1"/>
          </p:nvPr>
        </p:nvSpPr>
        <p:spPr>
          <a:xfrm>
            <a:off x="609599" y="917577"/>
            <a:ext cx="11401579" cy="535531"/>
          </a:xfrm>
        </p:spPr>
        <p:txBody>
          <a:bodyPr/>
          <a:lstStyle>
            <a:lvl1pPr>
              <a:defRPr/>
            </a:lvl1pPr>
          </a:lstStyle>
          <a:p>
            <a:r>
              <a:rPr lang="en-US" dirty="0"/>
              <a:t>Customer story slide with fact</a:t>
            </a:r>
          </a:p>
        </p:txBody>
      </p:sp>
      <p:sp>
        <p:nvSpPr>
          <p:cNvPr id="13" name="Text Placeholder 10">
            <a:extLst>
              <a:ext uri="{FF2B5EF4-FFF2-40B4-BE49-F238E27FC236}">
                <a16:creationId xmlns:a16="http://schemas.microsoft.com/office/drawing/2014/main" id="{CB7E0003-F180-4528-9992-B9342F92AF42}"/>
              </a:ext>
            </a:extLst>
          </p:cNvPr>
          <p:cNvSpPr>
            <a:spLocks noGrp="1"/>
          </p:cNvSpPr>
          <p:nvPr>
            <p:ph type="body" sz="quarter" idx="17" hasCustomPrompt="1"/>
          </p:nvPr>
        </p:nvSpPr>
        <p:spPr>
          <a:xfrm>
            <a:off x="5943531" y="2117431"/>
            <a:ext cx="5773867" cy="1097280"/>
          </a:xfrm>
        </p:spPr>
        <p:txBody>
          <a:bodyPr lIns="0" tIns="0" rIns="0" bIns="0"/>
          <a:lstStyle>
            <a:lvl1pPr marL="0" indent="0">
              <a:lnSpc>
                <a:spcPct val="100000"/>
              </a:lnSpc>
              <a:spcAft>
                <a:spcPts val="1800"/>
              </a:spcAft>
              <a:buNone/>
              <a:defRPr sz="1400">
                <a:latin typeface="Amazon Ember Display" panose="020F0603020204020204" pitchFamily="34" charset="0"/>
                <a:ea typeface="Amazon Ember Display" panose="020F0603020204020204" pitchFamily="34" charset="0"/>
                <a:cs typeface="Amazon Ember Display" panose="020F0603020204020204" pitchFamily="34" charset="0"/>
              </a:defRPr>
            </a:lvl1pPr>
          </a:lstStyle>
          <a:p>
            <a:pPr lvl="0"/>
            <a:r>
              <a:rPr lang="en-US" dirty="0"/>
              <a:t>Enter text: Challenge</a:t>
            </a:r>
          </a:p>
        </p:txBody>
      </p:sp>
      <p:sp>
        <p:nvSpPr>
          <p:cNvPr id="9" name="Slide Number Placeholder 8">
            <a:extLst>
              <a:ext uri="{FF2B5EF4-FFF2-40B4-BE49-F238E27FC236}">
                <a16:creationId xmlns:a16="http://schemas.microsoft.com/office/drawing/2014/main" id="{659F1E5D-EEF6-9840-9346-15C8E1C2ED36}"/>
              </a:ext>
            </a:extLst>
          </p:cNvPr>
          <p:cNvSpPr>
            <a:spLocks noGrp="1"/>
          </p:cNvSpPr>
          <p:nvPr>
            <p:ph type="sldNum" sz="quarter" idx="23"/>
          </p:nvPr>
        </p:nvSpPr>
        <p:spPr/>
        <p:txBody>
          <a:bodyPr/>
          <a:lstStyle/>
          <a:p>
            <a:fld id="{7834CDD4-D76F-4459-B025-0310E913C243}" type="slidenum">
              <a:rPr lang="en-US" smtClean="0"/>
              <a:pPr/>
              <a:t>‹#›</a:t>
            </a:fld>
            <a:endParaRPr lang="en-US"/>
          </a:p>
        </p:txBody>
      </p:sp>
      <p:sp>
        <p:nvSpPr>
          <p:cNvPr id="14" name="Text Placeholder 10">
            <a:extLst>
              <a:ext uri="{FF2B5EF4-FFF2-40B4-BE49-F238E27FC236}">
                <a16:creationId xmlns:a16="http://schemas.microsoft.com/office/drawing/2014/main" id="{270C9A9D-7542-7043-9EAC-E26BAE414114}"/>
              </a:ext>
            </a:extLst>
          </p:cNvPr>
          <p:cNvSpPr>
            <a:spLocks noGrp="1"/>
          </p:cNvSpPr>
          <p:nvPr>
            <p:ph type="body" sz="quarter" idx="27" hasCustomPrompt="1"/>
          </p:nvPr>
        </p:nvSpPr>
        <p:spPr>
          <a:xfrm>
            <a:off x="5943531" y="3578256"/>
            <a:ext cx="5773866" cy="1097280"/>
          </a:xfrm>
        </p:spPr>
        <p:txBody>
          <a:bodyPr lIns="0" tIns="0" rIns="0" bIns="0"/>
          <a:lstStyle>
            <a:lvl1pPr marL="0" indent="0">
              <a:lnSpc>
                <a:spcPct val="100000"/>
              </a:lnSpc>
              <a:spcAft>
                <a:spcPts val="1800"/>
              </a:spcAft>
              <a:buNone/>
              <a:defRPr sz="1400">
                <a:latin typeface="Amazon Ember Display" panose="020F0603020204020204" pitchFamily="34" charset="0"/>
                <a:ea typeface="Amazon Ember Display" panose="020F0603020204020204" pitchFamily="34" charset="0"/>
                <a:cs typeface="Amazon Ember Display" panose="020F0603020204020204" pitchFamily="34" charset="0"/>
              </a:defRPr>
            </a:lvl1pPr>
          </a:lstStyle>
          <a:p>
            <a:pPr lvl="0"/>
            <a:r>
              <a:rPr lang="en-US" dirty="0"/>
              <a:t>Enter text: Solution</a:t>
            </a:r>
          </a:p>
        </p:txBody>
      </p:sp>
      <p:sp>
        <p:nvSpPr>
          <p:cNvPr id="15" name="Text Placeholder 10">
            <a:extLst>
              <a:ext uri="{FF2B5EF4-FFF2-40B4-BE49-F238E27FC236}">
                <a16:creationId xmlns:a16="http://schemas.microsoft.com/office/drawing/2014/main" id="{A4052ECE-FEF0-8847-9708-1EFF2E5E52FC}"/>
              </a:ext>
            </a:extLst>
          </p:cNvPr>
          <p:cNvSpPr>
            <a:spLocks noGrp="1"/>
          </p:cNvSpPr>
          <p:nvPr>
            <p:ph type="body" sz="quarter" idx="28" hasCustomPrompt="1"/>
          </p:nvPr>
        </p:nvSpPr>
        <p:spPr>
          <a:xfrm>
            <a:off x="5943532" y="5039080"/>
            <a:ext cx="5773866" cy="1097280"/>
          </a:xfrm>
        </p:spPr>
        <p:txBody>
          <a:bodyPr lIns="0" tIns="0" rIns="0" bIns="0"/>
          <a:lstStyle>
            <a:lvl1pPr marL="0" indent="0">
              <a:lnSpc>
                <a:spcPct val="100000"/>
              </a:lnSpc>
              <a:spcAft>
                <a:spcPts val="1800"/>
              </a:spcAft>
              <a:buNone/>
              <a:defRPr sz="1400">
                <a:latin typeface="Amazon Ember Display" panose="020F0603020204020204" pitchFamily="34" charset="0"/>
                <a:ea typeface="Amazon Ember Display" panose="020F0603020204020204" pitchFamily="34" charset="0"/>
                <a:cs typeface="Amazon Ember Display" panose="020F0603020204020204" pitchFamily="34" charset="0"/>
              </a:defRPr>
            </a:lvl1pPr>
          </a:lstStyle>
          <a:p>
            <a:pPr lvl="0"/>
            <a:r>
              <a:rPr lang="en-US" dirty="0"/>
              <a:t>Enter text: Impact</a:t>
            </a:r>
          </a:p>
        </p:txBody>
      </p:sp>
      <p:sp>
        <p:nvSpPr>
          <p:cNvPr id="6" name="Text Placeholder 5">
            <a:extLst>
              <a:ext uri="{FF2B5EF4-FFF2-40B4-BE49-F238E27FC236}">
                <a16:creationId xmlns:a16="http://schemas.microsoft.com/office/drawing/2014/main" id="{F06C8B66-DB29-0626-D7E3-DE31BBD81405}"/>
              </a:ext>
            </a:extLst>
          </p:cNvPr>
          <p:cNvSpPr>
            <a:spLocks noGrp="1"/>
          </p:cNvSpPr>
          <p:nvPr>
            <p:ph type="body" sz="quarter" idx="29" hasCustomPrompt="1"/>
          </p:nvPr>
        </p:nvSpPr>
        <p:spPr>
          <a:xfrm>
            <a:off x="609597" y="4577411"/>
            <a:ext cx="3737115" cy="1363011"/>
          </a:xfrm>
        </p:spPr>
        <p:txBody>
          <a:bodyPr tIns="0" bIns="0" anchor="t"/>
          <a:lstStyle>
            <a:lvl1pPr marL="0" indent="0">
              <a:lnSpc>
                <a:spcPct val="100000"/>
              </a:lnSpc>
              <a:spcAft>
                <a:spcPts val="600"/>
              </a:spcAft>
              <a:buNone/>
              <a:defRPr sz="1400" b="1" i="1"/>
            </a:lvl1pPr>
            <a:lvl2pPr marL="285750" indent="0">
              <a:buNone/>
              <a:defRPr sz="1400" b="1"/>
            </a:lvl2pPr>
            <a:lvl3pPr marL="628650" indent="0">
              <a:buNone/>
              <a:defRPr sz="1400" b="1"/>
            </a:lvl3pPr>
            <a:lvl4pPr marL="858838" indent="0">
              <a:buNone/>
              <a:defRPr sz="1400" b="1"/>
            </a:lvl4pPr>
            <a:lvl5pPr marL="1030288" indent="0">
              <a:buNone/>
              <a:defRPr sz="1400" b="1"/>
            </a:lvl5pPr>
          </a:lstStyle>
          <a:p>
            <a:pPr lvl="0"/>
            <a:r>
              <a:rPr lang="en-US" dirty="0"/>
              <a:t>Enter fact text </a:t>
            </a:r>
          </a:p>
        </p:txBody>
      </p:sp>
      <p:sp>
        <p:nvSpPr>
          <p:cNvPr id="5" name="TextBox 4">
            <a:extLst>
              <a:ext uri="{FF2B5EF4-FFF2-40B4-BE49-F238E27FC236}">
                <a16:creationId xmlns:a16="http://schemas.microsoft.com/office/drawing/2014/main" id="{3A8E0896-C2F9-6F68-7B77-2E2F5E722888}"/>
              </a:ext>
            </a:extLst>
          </p:cNvPr>
          <p:cNvSpPr txBox="1"/>
          <p:nvPr userDrawn="1"/>
        </p:nvSpPr>
        <p:spPr>
          <a:xfrm>
            <a:off x="5934651" y="3272953"/>
            <a:ext cx="1650592" cy="307777"/>
          </a:xfrm>
          <a:prstGeom prst="rect">
            <a:avLst/>
          </a:prstGeom>
          <a:noFill/>
        </p:spPr>
        <p:txBody>
          <a:bodyPr wrap="square" lIns="0" rIns="0" rtlCol="0" anchor="ctr">
            <a:spAutoFit/>
          </a:bodyPr>
          <a:lstStyle/>
          <a:p>
            <a:pPr lvl="0"/>
            <a:r>
              <a:rPr lang="en-US" sz="1400" b="1" i="0" spc="320" baseline="0" dirty="0">
                <a:solidFill>
                  <a:schemeClr val="accent1"/>
                </a:solidFill>
                <a:latin typeface="Amazon Ember Mono" panose="020B0509020204020204" pitchFamily="49" charset="0"/>
                <a:ea typeface="Amazon Ember Mono" panose="020B0509020204020204" pitchFamily="49" charset="0"/>
                <a:cs typeface="Amazon Ember Mono" panose="020B0509020204020204" pitchFamily="49" charset="0"/>
              </a:rPr>
              <a:t>SOLUTION</a:t>
            </a:r>
          </a:p>
        </p:txBody>
      </p:sp>
      <p:sp>
        <p:nvSpPr>
          <p:cNvPr id="7" name="TextBox 6">
            <a:extLst>
              <a:ext uri="{FF2B5EF4-FFF2-40B4-BE49-F238E27FC236}">
                <a16:creationId xmlns:a16="http://schemas.microsoft.com/office/drawing/2014/main" id="{C2DE1848-930F-4CE1-06FB-C2C0F821B8FD}"/>
              </a:ext>
            </a:extLst>
          </p:cNvPr>
          <p:cNvSpPr txBox="1"/>
          <p:nvPr userDrawn="1"/>
        </p:nvSpPr>
        <p:spPr>
          <a:xfrm>
            <a:off x="5932999" y="4754540"/>
            <a:ext cx="1095475" cy="307777"/>
          </a:xfrm>
          <a:prstGeom prst="rect">
            <a:avLst/>
          </a:prstGeom>
          <a:noFill/>
        </p:spPr>
        <p:txBody>
          <a:bodyPr wrap="square" lIns="0" rIns="0" rtlCol="0">
            <a:spAutoFit/>
          </a:bodyPr>
          <a:lstStyle/>
          <a:p>
            <a:pPr lvl="0"/>
            <a:r>
              <a:rPr lang="en-US" sz="1400" b="1" i="0" spc="320" baseline="0" dirty="0">
                <a:solidFill>
                  <a:schemeClr val="accent1"/>
                </a:solidFill>
                <a:latin typeface="Amazon Ember Mono" panose="020B0509020204020204" pitchFamily="49" charset="0"/>
                <a:ea typeface="Amazon Ember Mono" panose="020B0509020204020204" pitchFamily="49" charset="0"/>
                <a:cs typeface="Amazon Ember Mono" panose="020B0509020204020204" pitchFamily="49" charset="0"/>
              </a:rPr>
              <a:t>IMPACT</a:t>
            </a:r>
          </a:p>
        </p:txBody>
      </p:sp>
      <p:sp>
        <p:nvSpPr>
          <p:cNvPr id="8" name="TextBox 7">
            <a:extLst>
              <a:ext uri="{FF2B5EF4-FFF2-40B4-BE49-F238E27FC236}">
                <a16:creationId xmlns:a16="http://schemas.microsoft.com/office/drawing/2014/main" id="{8905711D-DE68-AB05-F77C-4CEA68DDAEE3}"/>
              </a:ext>
            </a:extLst>
          </p:cNvPr>
          <p:cNvSpPr txBox="1"/>
          <p:nvPr userDrawn="1"/>
        </p:nvSpPr>
        <p:spPr>
          <a:xfrm>
            <a:off x="5940847" y="1831258"/>
            <a:ext cx="1187505" cy="307777"/>
          </a:xfrm>
          <a:prstGeom prst="rect">
            <a:avLst/>
          </a:prstGeom>
          <a:noFill/>
        </p:spPr>
        <p:txBody>
          <a:bodyPr wrap="none" lIns="0" rIns="0" rtlCol="0">
            <a:spAutoFit/>
          </a:bodyPr>
          <a:lstStyle/>
          <a:p>
            <a:pPr lvl="0"/>
            <a:r>
              <a:rPr lang="en-US" sz="1400" b="1" i="0" spc="320" baseline="0" dirty="0">
                <a:solidFill>
                  <a:schemeClr val="accent1"/>
                </a:solidFill>
                <a:latin typeface="Amazon Ember Mono" panose="020B0509020204020204" pitchFamily="49" charset="0"/>
                <a:ea typeface="Amazon Ember Mono" panose="020B0509020204020204" pitchFamily="49" charset="0"/>
                <a:cs typeface="Amazon Ember Mono" panose="020B0509020204020204" pitchFamily="49" charset="0"/>
              </a:rPr>
              <a:t>OVERVIEW</a:t>
            </a:r>
          </a:p>
        </p:txBody>
      </p:sp>
      <p:sp>
        <p:nvSpPr>
          <p:cNvPr id="10" name="Content Placeholder 2">
            <a:extLst>
              <a:ext uri="{FF2B5EF4-FFF2-40B4-BE49-F238E27FC236}">
                <a16:creationId xmlns:a16="http://schemas.microsoft.com/office/drawing/2014/main" id="{4419BD42-466A-6D30-163B-FAADB6B7B3D3}"/>
              </a:ext>
            </a:extLst>
          </p:cNvPr>
          <p:cNvSpPr>
            <a:spLocks noGrp="1"/>
          </p:cNvSpPr>
          <p:nvPr>
            <p:ph idx="1" hasCustomPrompt="1"/>
          </p:nvPr>
        </p:nvSpPr>
        <p:spPr>
          <a:xfrm>
            <a:off x="609597" y="2117430"/>
            <a:ext cx="2875013" cy="1584437"/>
          </a:xfrm>
        </p:spPr>
        <p:txBody>
          <a:bodyPr/>
          <a:lstStyle>
            <a:lvl1pPr marL="0" marR="0" indent="0" algn="l" defTabSz="914400" rtl="0" eaLnBrk="1" fontAlgn="auto" latinLnBrk="0" hangingPunct="1">
              <a:lnSpc>
                <a:spcPct val="100000"/>
              </a:lnSpc>
              <a:spcBef>
                <a:spcPts val="0"/>
              </a:spcBef>
              <a:spcAft>
                <a:spcPts val="900"/>
              </a:spcAft>
              <a:buClr>
                <a:schemeClr val="tx1"/>
              </a:buClr>
              <a:buSzPct val="90000"/>
              <a:buFont typeface="Amazon Ember" panose="020B0603020204020204" pitchFamily="34" charset="0"/>
              <a:buNone/>
              <a:tabLst/>
              <a:defRPr sz="14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marL="0" marR="0" lvl="0" indent="0" algn="l" defTabSz="914400" rtl="0" eaLnBrk="1" fontAlgn="auto" latinLnBrk="0" hangingPunct="1">
              <a:lnSpc>
                <a:spcPct val="100000"/>
              </a:lnSpc>
              <a:spcBef>
                <a:spcPts val="0"/>
              </a:spcBef>
              <a:spcAft>
                <a:spcPts val="900"/>
              </a:spcAft>
              <a:buClr>
                <a:schemeClr val="tx1"/>
              </a:buClr>
              <a:buSzPct val="90000"/>
              <a:buFont typeface="Amazon Ember" panose="020B0603020204020204" pitchFamily="34" charset="0"/>
              <a:buNone/>
              <a:tabLst/>
              <a:defRPr/>
            </a:pPr>
            <a:r>
              <a:rPr lang="en-US" dirty="0"/>
              <a:t>Click on the image icon to add customer logo.</a:t>
            </a:r>
            <a:br>
              <a:rPr lang="en-US" dirty="0"/>
            </a:br>
            <a:endParaRPr lang="en-US" dirty="0"/>
          </a:p>
          <a:p>
            <a:endParaRPr lang="en-US" dirty="0"/>
          </a:p>
        </p:txBody>
      </p:sp>
    </p:spTree>
    <p:extLst>
      <p:ext uri="{BB962C8B-B14F-4D97-AF65-F5344CB8AC3E}">
        <p14:creationId xmlns:p14="http://schemas.microsoft.com/office/powerpoint/2010/main" val="3436057418"/>
      </p:ext>
    </p:extLst>
  </p:cSld>
  <p:clrMapOvr>
    <a:masterClrMapping/>
  </p:clrMapOvr>
  <p:extLst>
    <p:ext uri="{DCECCB84-F9BA-43D5-87BE-67443E8EF086}">
      <p15:sldGuideLst xmlns:p15="http://schemas.microsoft.com/office/powerpoint/2012/main">
        <p15:guide id="1" orient="horz" pos="2064">
          <p15:clr>
            <a:srgbClr val="FBAE40"/>
          </p15:clr>
        </p15:guide>
        <p15:guide id="2" orient="horz" pos="2448">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ustomer story slide with two company fac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D41CD-EE1A-4E63-BBDD-173E28125658}"/>
              </a:ext>
            </a:extLst>
          </p:cNvPr>
          <p:cNvSpPr>
            <a:spLocks noGrp="1"/>
          </p:cNvSpPr>
          <p:nvPr>
            <p:ph type="title" hasCustomPrompt="1"/>
          </p:nvPr>
        </p:nvSpPr>
        <p:spPr>
          <a:xfrm>
            <a:off x="609599" y="917577"/>
            <a:ext cx="11401579" cy="535531"/>
          </a:xfrm>
        </p:spPr>
        <p:txBody>
          <a:bodyPr/>
          <a:lstStyle>
            <a:lvl1pPr>
              <a:defRPr/>
            </a:lvl1pPr>
          </a:lstStyle>
          <a:p>
            <a:r>
              <a:rPr lang="en-US" dirty="0"/>
              <a:t>Customer story slide with two company facts</a:t>
            </a:r>
          </a:p>
        </p:txBody>
      </p:sp>
      <p:sp>
        <p:nvSpPr>
          <p:cNvPr id="13" name="Text Placeholder 10">
            <a:extLst>
              <a:ext uri="{FF2B5EF4-FFF2-40B4-BE49-F238E27FC236}">
                <a16:creationId xmlns:a16="http://schemas.microsoft.com/office/drawing/2014/main" id="{CB7E0003-F180-4528-9992-B9342F92AF42}"/>
              </a:ext>
            </a:extLst>
          </p:cNvPr>
          <p:cNvSpPr>
            <a:spLocks noGrp="1"/>
          </p:cNvSpPr>
          <p:nvPr>
            <p:ph type="body" sz="quarter" idx="17" hasCustomPrompt="1"/>
          </p:nvPr>
        </p:nvSpPr>
        <p:spPr>
          <a:xfrm>
            <a:off x="5943531" y="2117431"/>
            <a:ext cx="5773867" cy="1097280"/>
          </a:xfrm>
        </p:spPr>
        <p:txBody>
          <a:bodyPr lIns="0" tIns="0" rIns="0" bIns="0"/>
          <a:lstStyle>
            <a:lvl1pPr marL="0" indent="0">
              <a:lnSpc>
                <a:spcPct val="100000"/>
              </a:lnSpc>
              <a:spcAft>
                <a:spcPts val="1800"/>
              </a:spcAft>
              <a:buNone/>
              <a:defRPr sz="1400">
                <a:latin typeface="Amazon Ember Display" panose="020F0603020204020204" pitchFamily="34" charset="0"/>
                <a:ea typeface="Amazon Ember Display" panose="020F0603020204020204" pitchFamily="34" charset="0"/>
                <a:cs typeface="Amazon Ember Display" panose="020F0603020204020204" pitchFamily="34" charset="0"/>
              </a:defRPr>
            </a:lvl1pPr>
          </a:lstStyle>
          <a:p>
            <a:pPr lvl="0"/>
            <a:r>
              <a:rPr lang="en-US" dirty="0"/>
              <a:t>Enter text: Challenge</a:t>
            </a:r>
          </a:p>
        </p:txBody>
      </p:sp>
      <p:sp>
        <p:nvSpPr>
          <p:cNvPr id="9" name="Slide Number Placeholder 8">
            <a:extLst>
              <a:ext uri="{FF2B5EF4-FFF2-40B4-BE49-F238E27FC236}">
                <a16:creationId xmlns:a16="http://schemas.microsoft.com/office/drawing/2014/main" id="{659F1E5D-EEF6-9840-9346-15C8E1C2ED36}"/>
              </a:ext>
            </a:extLst>
          </p:cNvPr>
          <p:cNvSpPr>
            <a:spLocks noGrp="1"/>
          </p:cNvSpPr>
          <p:nvPr>
            <p:ph type="sldNum" sz="quarter" idx="23"/>
          </p:nvPr>
        </p:nvSpPr>
        <p:spPr/>
        <p:txBody>
          <a:bodyPr/>
          <a:lstStyle/>
          <a:p>
            <a:fld id="{7834CDD4-D76F-4459-B025-0310E913C243}" type="slidenum">
              <a:rPr lang="en-US" smtClean="0"/>
              <a:pPr/>
              <a:t>‹#›</a:t>
            </a:fld>
            <a:endParaRPr lang="en-US"/>
          </a:p>
        </p:txBody>
      </p:sp>
      <p:sp>
        <p:nvSpPr>
          <p:cNvPr id="14" name="Text Placeholder 10">
            <a:extLst>
              <a:ext uri="{FF2B5EF4-FFF2-40B4-BE49-F238E27FC236}">
                <a16:creationId xmlns:a16="http://schemas.microsoft.com/office/drawing/2014/main" id="{270C9A9D-7542-7043-9EAC-E26BAE414114}"/>
              </a:ext>
            </a:extLst>
          </p:cNvPr>
          <p:cNvSpPr>
            <a:spLocks noGrp="1"/>
          </p:cNvSpPr>
          <p:nvPr>
            <p:ph type="body" sz="quarter" idx="27" hasCustomPrompt="1"/>
          </p:nvPr>
        </p:nvSpPr>
        <p:spPr>
          <a:xfrm>
            <a:off x="5943531" y="3578256"/>
            <a:ext cx="5773866" cy="1097280"/>
          </a:xfrm>
        </p:spPr>
        <p:txBody>
          <a:bodyPr lIns="0" tIns="0" rIns="0" bIns="0"/>
          <a:lstStyle>
            <a:lvl1pPr marL="0" indent="0">
              <a:lnSpc>
                <a:spcPct val="100000"/>
              </a:lnSpc>
              <a:spcAft>
                <a:spcPts val="1800"/>
              </a:spcAft>
              <a:buNone/>
              <a:defRPr sz="1400">
                <a:latin typeface="Amazon Ember Display" panose="020F0603020204020204" pitchFamily="34" charset="0"/>
                <a:ea typeface="Amazon Ember Display" panose="020F0603020204020204" pitchFamily="34" charset="0"/>
                <a:cs typeface="Amazon Ember Display" panose="020F0603020204020204" pitchFamily="34" charset="0"/>
              </a:defRPr>
            </a:lvl1pPr>
          </a:lstStyle>
          <a:p>
            <a:pPr lvl="0"/>
            <a:r>
              <a:rPr lang="en-US" dirty="0"/>
              <a:t>Enter text: Solution</a:t>
            </a:r>
          </a:p>
        </p:txBody>
      </p:sp>
      <p:sp>
        <p:nvSpPr>
          <p:cNvPr id="15" name="Text Placeholder 10">
            <a:extLst>
              <a:ext uri="{FF2B5EF4-FFF2-40B4-BE49-F238E27FC236}">
                <a16:creationId xmlns:a16="http://schemas.microsoft.com/office/drawing/2014/main" id="{A4052ECE-FEF0-8847-9708-1EFF2E5E52FC}"/>
              </a:ext>
            </a:extLst>
          </p:cNvPr>
          <p:cNvSpPr>
            <a:spLocks noGrp="1"/>
          </p:cNvSpPr>
          <p:nvPr>
            <p:ph type="body" sz="quarter" idx="28" hasCustomPrompt="1"/>
          </p:nvPr>
        </p:nvSpPr>
        <p:spPr>
          <a:xfrm>
            <a:off x="5943532" y="5039080"/>
            <a:ext cx="5773866" cy="1097280"/>
          </a:xfrm>
        </p:spPr>
        <p:txBody>
          <a:bodyPr lIns="0" tIns="0" rIns="0" bIns="0"/>
          <a:lstStyle>
            <a:lvl1pPr marL="0" indent="0">
              <a:lnSpc>
                <a:spcPct val="100000"/>
              </a:lnSpc>
              <a:spcAft>
                <a:spcPts val="1800"/>
              </a:spcAft>
              <a:buNone/>
              <a:defRPr sz="1400">
                <a:latin typeface="Amazon Ember Display" panose="020F0603020204020204" pitchFamily="34" charset="0"/>
                <a:ea typeface="Amazon Ember Display" panose="020F0603020204020204" pitchFamily="34" charset="0"/>
                <a:cs typeface="Amazon Ember Display" panose="020F0603020204020204" pitchFamily="34" charset="0"/>
              </a:defRPr>
            </a:lvl1pPr>
          </a:lstStyle>
          <a:p>
            <a:pPr lvl="0"/>
            <a:r>
              <a:rPr lang="en-US" dirty="0"/>
              <a:t>Enter text: Impact</a:t>
            </a:r>
          </a:p>
        </p:txBody>
      </p:sp>
      <p:sp>
        <p:nvSpPr>
          <p:cNvPr id="6" name="Text Placeholder 5">
            <a:extLst>
              <a:ext uri="{FF2B5EF4-FFF2-40B4-BE49-F238E27FC236}">
                <a16:creationId xmlns:a16="http://schemas.microsoft.com/office/drawing/2014/main" id="{F06C8B66-DB29-0626-D7E3-DE31BBD81405}"/>
              </a:ext>
            </a:extLst>
          </p:cNvPr>
          <p:cNvSpPr>
            <a:spLocks noGrp="1"/>
          </p:cNvSpPr>
          <p:nvPr>
            <p:ph type="body" sz="quarter" idx="29" hasCustomPrompt="1"/>
          </p:nvPr>
        </p:nvSpPr>
        <p:spPr>
          <a:xfrm>
            <a:off x="609597" y="2910156"/>
            <a:ext cx="4742332" cy="962778"/>
          </a:xfrm>
        </p:spPr>
        <p:txBody>
          <a:bodyPr tIns="0" bIns="0" anchor="t"/>
          <a:lstStyle>
            <a:lvl1pPr marL="0" indent="0">
              <a:lnSpc>
                <a:spcPct val="100000"/>
              </a:lnSpc>
              <a:spcAft>
                <a:spcPts val="600"/>
              </a:spcAft>
              <a:buNone/>
              <a:defRPr sz="1400" b="1" i="1"/>
            </a:lvl1pPr>
            <a:lvl2pPr marL="285750" indent="0">
              <a:buNone/>
              <a:defRPr sz="1400" b="1"/>
            </a:lvl2pPr>
            <a:lvl3pPr marL="628650" indent="0">
              <a:buNone/>
              <a:defRPr sz="1400" b="1"/>
            </a:lvl3pPr>
            <a:lvl4pPr marL="858838" indent="0">
              <a:buNone/>
              <a:defRPr sz="1400" b="1"/>
            </a:lvl4pPr>
            <a:lvl5pPr marL="1030288" indent="0">
              <a:buNone/>
              <a:defRPr sz="1400" b="1"/>
            </a:lvl5pPr>
          </a:lstStyle>
          <a:p>
            <a:pPr lvl="0"/>
            <a:r>
              <a:rPr lang="en-US" dirty="0"/>
              <a:t>Enter fact text </a:t>
            </a:r>
          </a:p>
        </p:txBody>
      </p:sp>
      <p:sp>
        <p:nvSpPr>
          <p:cNvPr id="5" name="TextBox 4">
            <a:extLst>
              <a:ext uri="{FF2B5EF4-FFF2-40B4-BE49-F238E27FC236}">
                <a16:creationId xmlns:a16="http://schemas.microsoft.com/office/drawing/2014/main" id="{3A8E0896-C2F9-6F68-7B77-2E2F5E722888}"/>
              </a:ext>
            </a:extLst>
          </p:cNvPr>
          <p:cNvSpPr txBox="1"/>
          <p:nvPr/>
        </p:nvSpPr>
        <p:spPr>
          <a:xfrm>
            <a:off x="5934651" y="3272953"/>
            <a:ext cx="1650592" cy="307777"/>
          </a:xfrm>
          <a:prstGeom prst="rect">
            <a:avLst/>
          </a:prstGeom>
          <a:noFill/>
        </p:spPr>
        <p:txBody>
          <a:bodyPr wrap="square" lIns="0" rIns="0" rtlCol="0" anchor="ctr">
            <a:spAutoFit/>
          </a:bodyPr>
          <a:lstStyle/>
          <a:p>
            <a:pPr lvl="0"/>
            <a:r>
              <a:rPr lang="en-US" sz="1400" b="1" i="0" spc="320" baseline="0" dirty="0">
                <a:solidFill>
                  <a:schemeClr val="accent1"/>
                </a:solidFill>
                <a:latin typeface="Amazon Ember Mono" panose="020B0509020204020204" pitchFamily="49" charset="0"/>
                <a:ea typeface="Amazon Ember Mono" panose="020B0509020204020204" pitchFamily="49" charset="0"/>
                <a:cs typeface="Amazon Ember Mono" panose="020B0509020204020204" pitchFamily="49" charset="0"/>
              </a:rPr>
              <a:t>SOLUTION</a:t>
            </a:r>
          </a:p>
        </p:txBody>
      </p:sp>
      <p:sp>
        <p:nvSpPr>
          <p:cNvPr id="7" name="TextBox 6">
            <a:extLst>
              <a:ext uri="{FF2B5EF4-FFF2-40B4-BE49-F238E27FC236}">
                <a16:creationId xmlns:a16="http://schemas.microsoft.com/office/drawing/2014/main" id="{C2DE1848-930F-4CE1-06FB-C2C0F821B8FD}"/>
              </a:ext>
            </a:extLst>
          </p:cNvPr>
          <p:cNvSpPr txBox="1"/>
          <p:nvPr/>
        </p:nvSpPr>
        <p:spPr>
          <a:xfrm>
            <a:off x="5932999" y="4754540"/>
            <a:ext cx="1095475" cy="307777"/>
          </a:xfrm>
          <a:prstGeom prst="rect">
            <a:avLst/>
          </a:prstGeom>
          <a:noFill/>
        </p:spPr>
        <p:txBody>
          <a:bodyPr wrap="square" lIns="0" rIns="0" rtlCol="0">
            <a:spAutoFit/>
          </a:bodyPr>
          <a:lstStyle/>
          <a:p>
            <a:pPr lvl="0"/>
            <a:r>
              <a:rPr lang="en-US" sz="1400" b="1" i="0" spc="320" baseline="0" dirty="0">
                <a:solidFill>
                  <a:schemeClr val="accent1"/>
                </a:solidFill>
                <a:latin typeface="Amazon Ember Mono" panose="020B0509020204020204" pitchFamily="49" charset="0"/>
                <a:ea typeface="Amazon Ember Mono" panose="020B0509020204020204" pitchFamily="49" charset="0"/>
                <a:cs typeface="Amazon Ember Mono" panose="020B0509020204020204" pitchFamily="49" charset="0"/>
              </a:rPr>
              <a:t>IMPACT</a:t>
            </a:r>
          </a:p>
        </p:txBody>
      </p:sp>
      <p:sp>
        <p:nvSpPr>
          <p:cNvPr id="8" name="TextBox 7">
            <a:extLst>
              <a:ext uri="{FF2B5EF4-FFF2-40B4-BE49-F238E27FC236}">
                <a16:creationId xmlns:a16="http://schemas.microsoft.com/office/drawing/2014/main" id="{8905711D-DE68-AB05-F77C-4CEA68DDAEE3}"/>
              </a:ext>
            </a:extLst>
          </p:cNvPr>
          <p:cNvSpPr txBox="1"/>
          <p:nvPr/>
        </p:nvSpPr>
        <p:spPr>
          <a:xfrm>
            <a:off x="5940847" y="1831258"/>
            <a:ext cx="1187505" cy="307777"/>
          </a:xfrm>
          <a:prstGeom prst="rect">
            <a:avLst/>
          </a:prstGeom>
          <a:noFill/>
        </p:spPr>
        <p:txBody>
          <a:bodyPr wrap="none" lIns="0" rIns="0" rtlCol="0">
            <a:spAutoFit/>
          </a:bodyPr>
          <a:lstStyle/>
          <a:p>
            <a:pPr lvl="0"/>
            <a:r>
              <a:rPr lang="en-US" sz="1400" b="1" i="0" spc="320" baseline="0" dirty="0">
                <a:solidFill>
                  <a:schemeClr val="accent1"/>
                </a:solidFill>
                <a:latin typeface="Amazon Ember Mono" panose="020B0509020204020204" pitchFamily="49" charset="0"/>
                <a:ea typeface="Amazon Ember Mono" panose="020B0509020204020204" pitchFamily="49" charset="0"/>
                <a:cs typeface="Amazon Ember Mono" panose="020B0509020204020204" pitchFamily="49" charset="0"/>
              </a:rPr>
              <a:t>OVERVIEW</a:t>
            </a:r>
          </a:p>
        </p:txBody>
      </p:sp>
      <p:sp>
        <p:nvSpPr>
          <p:cNvPr id="10" name="Content Placeholder 2">
            <a:extLst>
              <a:ext uri="{FF2B5EF4-FFF2-40B4-BE49-F238E27FC236}">
                <a16:creationId xmlns:a16="http://schemas.microsoft.com/office/drawing/2014/main" id="{4419BD42-466A-6D30-163B-FAADB6B7B3D3}"/>
              </a:ext>
            </a:extLst>
          </p:cNvPr>
          <p:cNvSpPr>
            <a:spLocks noGrp="1"/>
          </p:cNvSpPr>
          <p:nvPr>
            <p:ph idx="1" hasCustomPrompt="1"/>
          </p:nvPr>
        </p:nvSpPr>
        <p:spPr>
          <a:xfrm>
            <a:off x="609597" y="1929352"/>
            <a:ext cx="1703297" cy="824403"/>
          </a:xfrm>
        </p:spPr>
        <p:txBody>
          <a:bodyPr/>
          <a:lstStyle>
            <a:lvl1pPr marL="0" marR="0" indent="0" algn="l" defTabSz="914400" rtl="0" eaLnBrk="1" fontAlgn="auto" latinLnBrk="0" hangingPunct="1">
              <a:lnSpc>
                <a:spcPct val="100000"/>
              </a:lnSpc>
              <a:spcBef>
                <a:spcPts val="0"/>
              </a:spcBef>
              <a:spcAft>
                <a:spcPts val="900"/>
              </a:spcAft>
              <a:buClr>
                <a:schemeClr val="tx1"/>
              </a:buClr>
              <a:buSzPct val="90000"/>
              <a:buFont typeface="Amazon Ember" panose="020B0603020204020204" pitchFamily="34" charset="0"/>
              <a:buNone/>
              <a:tabLst/>
              <a:defRPr sz="14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marL="0" marR="0" lvl="0" indent="0" algn="l" defTabSz="914400" rtl="0" eaLnBrk="1" fontAlgn="auto" latinLnBrk="0" hangingPunct="1">
              <a:lnSpc>
                <a:spcPct val="100000"/>
              </a:lnSpc>
              <a:spcBef>
                <a:spcPts val="0"/>
              </a:spcBef>
              <a:spcAft>
                <a:spcPts val="900"/>
              </a:spcAft>
              <a:buClr>
                <a:schemeClr val="tx1"/>
              </a:buClr>
              <a:buSzPct val="90000"/>
              <a:buFont typeface="Amazon Ember" panose="020B0603020204020204" pitchFamily="34" charset="0"/>
              <a:buNone/>
              <a:tabLst/>
              <a:defRPr/>
            </a:pPr>
            <a:r>
              <a:rPr lang="en-US" dirty="0"/>
              <a:t>Click on the image icon to add customer logo.</a:t>
            </a:r>
            <a:br>
              <a:rPr lang="en-US" dirty="0"/>
            </a:br>
            <a:endParaRPr lang="en-US" dirty="0"/>
          </a:p>
          <a:p>
            <a:endParaRPr lang="en-US" dirty="0"/>
          </a:p>
        </p:txBody>
      </p:sp>
      <p:sp>
        <p:nvSpPr>
          <p:cNvPr id="3" name="Text Placeholder 5">
            <a:extLst>
              <a:ext uri="{FF2B5EF4-FFF2-40B4-BE49-F238E27FC236}">
                <a16:creationId xmlns:a16="http://schemas.microsoft.com/office/drawing/2014/main" id="{BAAE32A0-86D5-3355-2DC2-2CBCF4F7B447}"/>
              </a:ext>
            </a:extLst>
          </p:cNvPr>
          <p:cNvSpPr>
            <a:spLocks noGrp="1"/>
          </p:cNvSpPr>
          <p:nvPr>
            <p:ph type="body" sz="quarter" idx="30" hasCustomPrompt="1"/>
          </p:nvPr>
        </p:nvSpPr>
        <p:spPr>
          <a:xfrm>
            <a:off x="609597" y="5173582"/>
            <a:ext cx="4742332" cy="962778"/>
          </a:xfrm>
        </p:spPr>
        <p:txBody>
          <a:bodyPr tIns="0" bIns="0" anchor="t"/>
          <a:lstStyle>
            <a:lvl1pPr marL="0" indent="0">
              <a:lnSpc>
                <a:spcPct val="100000"/>
              </a:lnSpc>
              <a:spcAft>
                <a:spcPts val="600"/>
              </a:spcAft>
              <a:buNone/>
              <a:defRPr sz="1400" b="1" i="1"/>
            </a:lvl1pPr>
            <a:lvl2pPr marL="285750" indent="0">
              <a:buNone/>
              <a:defRPr sz="1400" b="1"/>
            </a:lvl2pPr>
            <a:lvl3pPr marL="628650" indent="0">
              <a:buNone/>
              <a:defRPr sz="1400" b="1"/>
            </a:lvl3pPr>
            <a:lvl4pPr marL="858838" indent="0">
              <a:buNone/>
              <a:defRPr sz="1400" b="1"/>
            </a:lvl4pPr>
            <a:lvl5pPr marL="1030288" indent="0">
              <a:buNone/>
              <a:defRPr sz="1400" b="1"/>
            </a:lvl5pPr>
          </a:lstStyle>
          <a:p>
            <a:pPr lvl="0"/>
            <a:r>
              <a:rPr lang="en-US" dirty="0"/>
              <a:t>Enter fact text </a:t>
            </a:r>
          </a:p>
        </p:txBody>
      </p:sp>
      <p:sp>
        <p:nvSpPr>
          <p:cNvPr id="4" name="Content Placeholder 2">
            <a:extLst>
              <a:ext uri="{FF2B5EF4-FFF2-40B4-BE49-F238E27FC236}">
                <a16:creationId xmlns:a16="http://schemas.microsoft.com/office/drawing/2014/main" id="{94CD38EA-2EA9-72A6-FBDF-6D9BC2A63708}"/>
              </a:ext>
            </a:extLst>
          </p:cNvPr>
          <p:cNvSpPr>
            <a:spLocks noGrp="1"/>
          </p:cNvSpPr>
          <p:nvPr>
            <p:ph idx="31" hasCustomPrompt="1"/>
          </p:nvPr>
        </p:nvSpPr>
        <p:spPr>
          <a:xfrm>
            <a:off x="609597" y="4192778"/>
            <a:ext cx="1703297" cy="824403"/>
          </a:xfrm>
        </p:spPr>
        <p:txBody>
          <a:bodyPr/>
          <a:lstStyle>
            <a:lvl1pPr marL="0" marR="0" indent="0" algn="l" defTabSz="914400" rtl="0" eaLnBrk="1" fontAlgn="auto" latinLnBrk="0" hangingPunct="1">
              <a:lnSpc>
                <a:spcPct val="100000"/>
              </a:lnSpc>
              <a:spcBef>
                <a:spcPts val="0"/>
              </a:spcBef>
              <a:spcAft>
                <a:spcPts val="900"/>
              </a:spcAft>
              <a:buClr>
                <a:schemeClr val="tx1"/>
              </a:buClr>
              <a:buSzPct val="90000"/>
              <a:buFont typeface="Amazon Ember" panose="020B0603020204020204" pitchFamily="34" charset="0"/>
              <a:buNone/>
              <a:tabLst/>
              <a:defRPr sz="14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marL="0" marR="0" lvl="0" indent="0" algn="l" defTabSz="914400" rtl="0" eaLnBrk="1" fontAlgn="auto" latinLnBrk="0" hangingPunct="1">
              <a:lnSpc>
                <a:spcPct val="100000"/>
              </a:lnSpc>
              <a:spcBef>
                <a:spcPts val="0"/>
              </a:spcBef>
              <a:spcAft>
                <a:spcPts val="900"/>
              </a:spcAft>
              <a:buClr>
                <a:schemeClr val="tx1"/>
              </a:buClr>
              <a:buSzPct val="90000"/>
              <a:buFont typeface="Amazon Ember" panose="020B0603020204020204" pitchFamily="34" charset="0"/>
              <a:buNone/>
              <a:tabLst/>
              <a:defRPr/>
            </a:pPr>
            <a:r>
              <a:rPr lang="en-US" dirty="0"/>
              <a:t>Click on the image icon to add customer logo.</a:t>
            </a:r>
            <a:br>
              <a:rPr lang="en-US" dirty="0"/>
            </a:br>
            <a:endParaRPr lang="en-US" dirty="0"/>
          </a:p>
          <a:p>
            <a:endParaRPr lang="en-US" dirty="0"/>
          </a:p>
        </p:txBody>
      </p:sp>
    </p:spTree>
    <p:extLst>
      <p:ext uri="{BB962C8B-B14F-4D97-AF65-F5344CB8AC3E}">
        <p14:creationId xmlns:p14="http://schemas.microsoft.com/office/powerpoint/2010/main" val="1004755829"/>
      </p:ext>
    </p:extLst>
  </p:cSld>
  <p:clrMapOvr>
    <a:masterClrMapping/>
  </p:clrMapOvr>
  <p:extLst>
    <p:ext uri="{DCECCB84-F9BA-43D5-87BE-67443E8EF086}">
      <p15:sldGuideLst xmlns:p15="http://schemas.microsoft.com/office/powerpoint/2012/main">
        <p15:guide id="1" orient="horz" pos="2064">
          <p15:clr>
            <a:srgbClr val="FBAE40"/>
          </p15:clr>
        </p15:guide>
        <p15:guide id="2" orient="horz" pos="2448">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ustomer story slide with partn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D41CD-EE1A-4E63-BBDD-173E28125658}"/>
              </a:ext>
            </a:extLst>
          </p:cNvPr>
          <p:cNvSpPr>
            <a:spLocks noGrp="1"/>
          </p:cNvSpPr>
          <p:nvPr>
            <p:ph type="title" hasCustomPrompt="1"/>
          </p:nvPr>
        </p:nvSpPr>
        <p:spPr>
          <a:xfrm>
            <a:off x="609599" y="917577"/>
            <a:ext cx="11401579" cy="535531"/>
          </a:xfrm>
        </p:spPr>
        <p:txBody>
          <a:bodyPr/>
          <a:lstStyle>
            <a:lvl1pPr>
              <a:defRPr/>
            </a:lvl1pPr>
          </a:lstStyle>
          <a:p>
            <a:r>
              <a:rPr lang="en-US" dirty="0"/>
              <a:t>Customer story slide with partners</a:t>
            </a:r>
          </a:p>
        </p:txBody>
      </p:sp>
      <p:sp>
        <p:nvSpPr>
          <p:cNvPr id="13" name="Text Placeholder 10">
            <a:extLst>
              <a:ext uri="{FF2B5EF4-FFF2-40B4-BE49-F238E27FC236}">
                <a16:creationId xmlns:a16="http://schemas.microsoft.com/office/drawing/2014/main" id="{CB7E0003-F180-4528-9992-B9342F92AF42}"/>
              </a:ext>
            </a:extLst>
          </p:cNvPr>
          <p:cNvSpPr>
            <a:spLocks noGrp="1"/>
          </p:cNvSpPr>
          <p:nvPr>
            <p:ph type="body" sz="quarter" idx="17" hasCustomPrompt="1"/>
          </p:nvPr>
        </p:nvSpPr>
        <p:spPr>
          <a:xfrm>
            <a:off x="5943531" y="2117433"/>
            <a:ext cx="5773867" cy="1097280"/>
          </a:xfrm>
        </p:spPr>
        <p:txBody>
          <a:bodyPr lIns="0" tIns="0" rIns="0" bIns="0"/>
          <a:lstStyle>
            <a:lvl1pPr marL="0" indent="0">
              <a:lnSpc>
                <a:spcPct val="100000"/>
              </a:lnSpc>
              <a:spcAft>
                <a:spcPts val="1800"/>
              </a:spcAft>
              <a:buNone/>
              <a:defRPr sz="1400"/>
            </a:lvl1pPr>
          </a:lstStyle>
          <a:p>
            <a:pPr lvl="0"/>
            <a:r>
              <a:rPr lang="en-US" dirty="0"/>
              <a:t>Enter text: Challenge</a:t>
            </a:r>
          </a:p>
        </p:txBody>
      </p:sp>
      <p:sp>
        <p:nvSpPr>
          <p:cNvPr id="9" name="Slide Number Placeholder 8">
            <a:extLst>
              <a:ext uri="{FF2B5EF4-FFF2-40B4-BE49-F238E27FC236}">
                <a16:creationId xmlns:a16="http://schemas.microsoft.com/office/drawing/2014/main" id="{659F1E5D-EEF6-9840-9346-15C8E1C2ED36}"/>
              </a:ext>
            </a:extLst>
          </p:cNvPr>
          <p:cNvSpPr>
            <a:spLocks noGrp="1"/>
          </p:cNvSpPr>
          <p:nvPr>
            <p:ph type="sldNum" sz="quarter" idx="23"/>
          </p:nvPr>
        </p:nvSpPr>
        <p:spPr/>
        <p:txBody>
          <a:bodyPr/>
          <a:lstStyle/>
          <a:p>
            <a:fld id="{7834CDD4-D76F-4459-B025-0310E913C243}" type="slidenum">
              <a:rPr lang="en-US" smtClean="0"/>
              <a:pPr/>
              <a:t>‹#›</a:t>
            </a:fld>
            <a:endParaRPr lang="en-US" dirty="0"/>
          </a:p>
        </p:txBody>
      </p:sp>
      <p:sp>
        <p:nvSpPr>
          <p:cNvPr id="14" name="Text Placeholder 10">
            <a:extLst>
              <a:ext uri="{FF2B5EF4-FFF2-40B4-BE49-F238E27FC236}">
                <a16:creationId xmlns:a16="http://schemas.microsoft.com/office/drawing/2014/main" id="{270C9A9D-7542-7043-9EAC-E26BAE414114}"/>
              </a:ext>
            </a:extLst>
          </p:cNvPr>
          <p:cNvSpPr>
            <a:spLocks noGrp="1"/>
          </p:cNvSpPr>
          <p:nvPr>
            <p:ph type="body" sz="quarter" idx="27" hasCustomPrompt="1"/>
          </p:nvPr>
        </p:nvSpPr>
        <p:spPr>
          <a:xfrm>
            <a:off x="5943531" y="3578258"/>
            <a:ext cx="5773866" cy="1097280"/>
          </a:xfrm>
        </p:spPr>
        <p:txBody>
          <a:bodyPr lIns="0" tIns="0" rIns="0" bIns="0"/>
          <a:lstStyle>
            <a:lvl1pPr marL="0" indent="0">
              <a:lnSpc>
                <a:spcPct val="100000"/>
              </a:lnSpc>
              <a:spcAft>
                <a:spcPts val="1800"/>
              </a:spcAft>
              <a:buNone/>
              <a:defRPr sz="1400"/>
            </a:lvl1pPr>
          </a:lstStyle>
          <a:p>
            <a:pPr lvl="0"/>
            <a:r>
              <a:rPr lang="en-US" dirty="0"/>
              <a:t>Enter text: Solution</a:t>
            </a:r>
          </a:p>
        </p:txBody>
      </p:sp>
      <p:sp>
        <p:nvSpPr>
          <p:cNvPr id="15" name="Text Placeholder 10">
            <a:extLst>
              <a:ext uri="{FF2B5EF4-FFF2-40B4-BE49-F238E27FC236}">
                <a16:creationId xmlns:a16="http://schemas.microsoft.com/office/drawing/2014/main" id="{A4052ECE-FEF0-8847-9708-1EFF2E5E52FC}"/>
              </a:ext>
            </a:extLst>
          </p:cNvPr>
          <p:cNvSpPr>
            <a:spLocks noGrp="1"/>
          </p:cNvSpPr>
          <p:nvPr>
            <p:ph type="body" sz="quarter" idx="28" hasCustomPrompt="1"/>
          </p:nvPr>
        </p:nvSpPr>
        <p:spPr>
          <a:xfrm>
            <a:off x="5943532" y="5039082"/>
            <a:ext cx="5773866" cy="1097280"/>
          </a:xfrm>
        </p:spPr>
        <p:txBody>
          <a:bodyPr lIns="0" tIns="0" rIns="0" bIns="0"/>
          <a:lstStyle>
            <a:lvl1pPr marL="0" indent="0">
              <a:lnSpc>
                <a:spcPct val="100000"/>
              </a:lnSpc>
              <a:spcAft>
                <a:spcPts val="1800"/>
              </a:spcAft>
              <a:buNone/>
              <a:defRPr sz="1400"/>
            </a:lvl1pPr>
          </a:lstStyle>
          <a:p>
            <a:pPr lvl="0"/>
            <a:r>
              <a:rPr lang="en-US" dirty="0"/>
              <a:t>Enter text: Impact</a:t>
            </a:r>
          </a:p>
        </p:txBody>
      </p:sp>
      <p:sp>
        <p:nvSpPr>
          <p:cNvPr id="4" name="TextBox 3">
            <a:extLst>
              <a:ext uri="{FF2B5EF4-FFF2-40B4-BE49-F238E27FC236}">
                <a16:creationId xmlns:a16="http://schemas.microsoft.com/office/drawing/2014/main" id="{5A5B49AC-B1F5-453E-BC4E-E52E02C685CB}"/>
              </a:ext>
            </a:extLst>
          </p:cNvPr>
          <p:cNvSpPr txBox="1"/>
          <p:nvPr userDrawn="1"/>
        </p:nvSpPr>
        <p:spPr>
          <a:xfrm>
            <a:off x="5934651" y="3280647"/>
            <a:ext cx="1650592" cy="292388"/>
          </a:xfrm>
          <a:prstGeom prst="rect">
            <a:avLst/>
          </a:prstGeom>
          <a:noFill/>
        </p:spPr>
        <p:txBody>
          <a:bodyPr wrap="square" lIns="0" rIns="0" rtlCol="0" anchor="ctr">
            <a:spAutoFit/>
          </a:bodyPr>
          <a:lstStyle/>
          <a:p>
            <a:pPr lvl="0"/>
            <a:r>
              <a:rPr lang="en-US" sz="1300" b="1" i="0" spc="320" baseline="0" dirty="0">
                <a:solidFill>
                  <a:schemeClr val="accent1"/>
                </a:solidFill>
                <a:latin typeface="Amazon Ember Mono" panose="020B0509020204020204" pitchFamily="49" charset="0"/>
                <a:ea typeface="Amazon Ember Mono" panose="020B0509020204020204" pitchFamily="49" charset="0"/>
                <a:cs typeface="Amazon Ember Mono" panose="020B0509020204020204" pitchFamily="49" charset="0"/>
              </a:rPr>
              <a:t>SOLUTION</a:t>
            </a:r>
          </a:p>
        </p:txBody>
      </p:sp>
      <p:sp>
        <p:nvSpPr>
          <p:cNvPr id="5" name="TextBox 4">
            <a:extLst>
              <a:ext uri="{FF2B5EF4-FFF2-40B4-BE49-F238E27FC236}">
                <a16:creationId xmlns:a16="http://schemas.microsoft.com/office/drawing/2014/main" id="{C1D4F279-AB4E-19A5-240A-4F67CD0EBF86}"/>
              </a:ext>
            </a:extLst>
          </p:cNvPr>
          <p:cNvSpPr txBox="1"/>
          <p:nvPr userDrawn="1"/>
        </p:nvSpPr>
        <p:spPr>
          <a:xfrm>
            <a:off x="5932999" y="4754540"/>
            <a:ext cx="1095475" cy="292388"/>
          </a:xfrm>
          <a:prstGeom prst="rect">
            <a:avLst/>
          </a:prstGeom>
          <a:noFill/>
        </p:spPr>
        <p:txBody>
          <a:bodyPr wrap="square" lIns="0" rIns="0" rtlCol="0">
            <a:spAutoFit/>
          </a:bodyPr>
          <a:lstStyle/>
          <a:p>
            <a:pPr lvl="0"/>
            <a:r>
              <a:rPr lang="en-US" sz="1300" b="1" i="0" spc="320" baseline="0" dirty="0">
                <a:solidFill>
                  <a:schemeClr val="accent1"/>
                </a:solidFill>
                <a:latin typeface="Amazon Ember Mono" panose="020B0509020204020204" pitchFamily="49" charset="0"/>
                <a:ea typeface="Amazon Ember Mono" panose="020B0509020204020204" pitchFamily="49" charset="0"/>
                <a:cs typeface="Amazon Ember Mono" panose="020B0509020204020204" pitchFamily="49" charset="0"/>
              </a:rPr>
              <a:t>IMPACT</a:t>
            </a:r>
          </a:p>
        </p:txBody>
      </p:sp>
      <p:sp>
        <p:nvSpPr>
          <p:cNvPr id="6" name="TextBox 5">
            <a:extLst>
              <a:ext uri="{FF2B5EF4-FFF2-40B4-BE49-F238E27FC236}">
                <a16:creationId xmlns:a16="http://schemas.microsoft.com/office/drawing/2014/main" id="{0391F1BB-3F21-BBE0-F826-F09ADD245B15}"/>
              </a:ext>
            </a:extLst>
          </p:cNvPr>
          <p:cNvSpPr txBox="1"/>
          <p:nvPr userDrawn="1"/>
        </p:nvSpPr>
        <p:spPr>
          <a:xfrm>
            <a:off x="5940847" y="1831258"/>
            <a:ext cx="1123384" cy="292388"/>
          </a:xfrm>
          <a:prstGeom prst="rect">
            <a:avLst/>
          </a:prstGeom>
          <a:noFill/>
        </p:spPr>
        <p:txBody>
          <a:bodyPr wrap="none" lIns="0" rIns="0" rtlCol="0">
            <a:spAutoFit/>
          </a:bodyPr>
          <a:lstStyle/>
          <a:p>
            <a:pPr lvl="0"/>
            <a:r>
              <a:rPr lang="en-US" sz="1300" b="1" i="0" spc="320" baseline="0" dirty="0">
                <a:solidFill>
                  <a:schemeClr val="accent1"/>
                </a:solidFill>
                <a:latin typeface="Amazon Ember Mono" panose="020B0509020204020204" pitchFamily="49" charset="0"/>
                <a:ea typeface="Amazon Ember Mono" panose="020B0509020204020204" pitchFamily="49" charset="0"/>
                <a:cs typeface="Amazon Ember Mono" panose="020B0509020204020204" pitchFamily="49" charset="0"/>
              </a:rPr>
              <a:t>OVERVIEW</a:t>
            </a:r>
          </a:p>
        </p:txBody>
      </p:sp>
      <p:sp>
        <p:nvSpPr>
          <p:cNvPr id="8" name="Content Placeholder 2">
            <a:extLst>
              <a:ext uri="{FF2B5EF4-FFF2-40B4-BE49-F238E27FC236}">
                <a16:creationId xmlns:a16="http://schemas.microsoft.com/office/drawing/2014/main" id="{0A63D574-FDFC-5209-8F9A-CFB3D335E775}"/>
              </a:ext>
            </a:extLst>
          </p:cNvPr>
          <p:cNvSpPr>
            <a:spLocks noGrp="1"/>
          </p:cNvSpPr>
          <p:nvPr>
            <p:ph idx="1" hasCustomPrompt="1"/>
          </p:nvPr>
        </p:nvSpPr>
        <p:spPr>
          <a:xfrm>
            <a:off x="609597" y="2117430"/>
            <a:ext cx="2875013" cy="1584437"/>
          </a:xfrm>
        </p:spPr>
        <p:txBody>
          <a:bodyPr/>
          <a:lstStyle>
            <a:lvl1pPr marL="0" marR="0" indent="0" algn="l" defTabSz="914400" rtl="0" eaLnBrk="1" fontAlgn="auto" latinLnBrk="0" hangingPunct="1">
              <a:lnSpc>
                <a:spcPct val="100000"/>
              </a:lnSpc>
              <a:spcBef>
                <a:spcPts val="0"/>
              </a:spcBef>
              <a:spcAft>
                <a:spcPts val="900"/>
              </a:spcAft>
              <a:buClr>
                <a:schemeClr val="tx1"/>
              </a:buClr>
              <a:buSzPct val="90000"/>
              <a:buFont typeface="Amazon Ember" panose="020B0603020204020204" pitchFamily="34" charset="0"/>
              <a:buNone/>
              <a:tabLst/>
              <a:defRPr sz="14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marL="0" marR="0" lvl="0" indent="0" algn="l" defTabSz="914400" rtl="0" eaLnBrk="1" fontAlgn="auto" latinLnBrk="0" hangingPunct="1">
              <a:lnSpc>
                <a:spcPct val="100000"/>
              </a:lnSpc>
              <a:spcBef>
                <a:spcPts val="0"/>
              </a:spcBef>
              <a:spcAft>
                <a:spcPts val="900"/>
              </a:spcAft>
              <a:buClr>
                <a:schemeClr val="tx1"/>
              </a:buClr>
              <a:buSzPct val="90000"/>
              <a:buFont typeface="Amazon Ember" panose="020B0603020204020204" pitchFamily="34" charset="0"/>
              <a:buNone/>
              <a:tabLst/>
              <a:defRPr/>
            </a:pPr>
            <a:r>
              <a:rPr lang="en-US" dirty="0"/>
              <a:t>Click on the image icon to add customer logo.</a:t>
            </a:r>
            <a:br>
              <a:rPr lang="en-US" dirty="0"/>
            </a:br>
            <a:endParaRPr lang="en-US" dirty="0"/>
          </a:p>
          <a:p>
            <a:endParaRPr lang="en-US" dirty="0"/>
          </a:p>
        </p:txBody>
      </p:sp>
      <p:sp>
        <p:nvSpPr>
          <p:cNvPr id="18" name="Content Placeholder 2">
            <a:extLst>
              <a:ext uri="{FF2B5EF4-FFF2-40B4-BE49-F238E27FC236}">
                <a16:creationId xmlns:a16="http://schemas.microsoft.com/office/drawing/2014/main" id="{C732C9EE-CD60-B79D-DEF5-F0E18CA41837}"/>
              </a:ext>
            </a:extLst>
          </p:cNvPr>
          <p:cNvSpPr>
            <a:spLocks noGrp="1"/>
          </p:cNvSpPr>
          <p:nvPr>
            <p:ph idx="33" hasCustomPrompt="1"/>
          </p:nvPr>
        </p:nvSpPr>
        <p:spPr>
          <a:xfrm>
            <a:off x="609595" y="5600831"/>
            <a:ext cx="1605585" cy="535531"/>
          </a:xfrm>
        </p:spPr>
        <p:txBody>
          <a:bodyPr/>
          <a:lstStyle>
            <a:lvl1pPr marL="0" marR="0" indent="0" algn="ctr" defTabSz="914400" rtl="0" eaLnBrk="1" fontAlgn="auto" latinLnBrk="0" hangingPunct="1">
              <a:lnSpc>
                <a:spcPct val="100000"/>
              </a:lnSpc>
              <a:spcBef>
                <a:spcPts val="0"/>
              </a:spcBef>
              <a:spcAft>
                <a:spcPts val="900"/>
              </a:spcAft>
              <a:buClr>
                <a:schemeClr val="tx1"/>
              </a:buClr>
              <a:buSzPct val="90000"/>
              <a:buFont typeface="Amazon Ember" panose="020B0603020204020204" pitchFamily="34" charset="0"/>
              <a:buNone/>
              <a:tabLst/>
              <a:defRPr sz="10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marL="0" marR="0" lvl="0" indent="0" algn="l" defTabSz="914400" rtl="0" eaLnBrk="1" fontAlgn="auto" latinLnBrk="0" hangingPunct="1">
              <a:lnSpc>
                <a:spcPct val="100000"/>
              </a:lnSpc>
              <a:spcBef>
                <a:spcPts val="0"/>
              </a:spcBef>
              <a:spcAft>
                <a:spcPts val="900"/>
              </a:spcAft>
              <a:buClr>
                <a:schemeClr val="tx1"/>
              </a:buClr>
              <a:buSzPct val="90000"/>
              <a:buFont typeface="Amazon Ember" panose="020B0603020204020204" pitchFamily="34" charset="0"/>
              <a:buNone/>
              <a:tabLst/>
              <a:defRPr/>
            </a:pPr>
            <a:r>
              <a:rPr lang="en-US" dirty="0"/>
              <a:t>Click on the image icon to add customer logo.</a:t>
            </a:r>
            <a:br>
              <a:rPr lang="en-US" dirty="0"/>
            </a:br>
            <a:endParaRPr lang="en-US" dirty="0"/>
          </a:p>
          <a:p>
            <a:endParaRPr lang="en-US" dirty="0"/>
          </a:p>
        </p:txBody>
      </p:sp>
      <p:sp>
        <p:nvSpPr>
          <p:cNvPr id="19" name="Rounded Rectangle 18">
            <a:extLst>
              <a:ext uri="{FF2B5EF4-FFF2-40B4-BE49-F238E27FC236}">
                <a16:creationId xmlns:a16="http://schemas.microsoft.com/office/drawing/2014/main" id="{E83F73B2-D6E4-B6AC-A361-12F354047E3F}"/>
              </a:ext>
            </a:extLst>
          </p:cNvPr>
          <p:cNvSpPr/>
          <p:nvPr userDrawn="1"/>
        </p:nvSpPr>
        <p:spPr>
          <a:xfrm>
            <a:off x="609596" y="5239786"/>
            <a:ext cx="2762253" cy="371573"/>
          </a:xfrm>
          <a:prstGeom prst="roundRect">
            <a:avLst>
              <a:gd name="adj" fmla="val 5011"/>
            </a:avLst>
          </a:prstGeom>
          <a:noFill/>
          <a:ln w="12700">
            <a:noFill/>
          </a:ln>
          <a:effectLst/>
        </p:spPr>
        <p:style>
          <a:lnRef idx="1">
            <a:schemeClr val="accent1"/>
          </a:lnRef>
          <a:fillRef idx="3">
            <a:schemeClr val="accent1"/>
          </a:fillRef>
          <a:effectRef idx="2">
            <a:schemeClr val="accent1"/>
          </a:effectRef>
          <a:fontRef idx="minor">
            <a:schemeClr val="lt1"/>
          </a:fontRef>
        </p:style>
        <p:txBody>
          <a:bodyPr lIns="0" tIns="91440" rIns="0" rtlCol="0" anchor="b" anchorCtr="0"/>
          <a:lstStyle/>
          <a:p>
            <a:r>
              <a:rPr lang="en-US" sz="1050" b="1" i="0" dirty="0">
                <a:solidFill>
                  <a:schemeClr val="tx2"/>
                </a:solidFill>
                <a:latin typeface="Amazon Ember Display" panose="020F0603020204020204" pitchFamily="34" charset="0"/>
                <a:ea typeface="Amazon Ember Display" panose="020F0603020204020204" pitchFamily="34" charset="0"/>
                <a:cs typeface="Amazon Ember Display" panose="020F0603020204020204" pitchFamily="34" charset="0"/>
              </a:rPr>
              <a:t>Featuring AWS Financial</a:t>
            </a:r>
            <a:r>
              <a:rPr lang="en-US" sz="1050" b="1" dirty="0">
                <a:solidFill>
                  <a:schemeClr val="tx2"/>
                </a:solidFill>
                <a:latin typeface="Amazon Ember Display" panose="020F0603020204020204" pitchFamily="34" charset="0"/>
                <a:ea typeface="Amazon Ember Display" panose="020F0603020204020204" pitchFamily="34" charset="0"/>
                <a:cs typeface="Amazon Ember Display" panose="020F0603020204020204" pitchFamily="34" charset="0"/>
              </a:rPr>
              <a:t> </a:t>
            </a:r>
            <a:r>
              <a:rPr lang="en-US" sz="1050" b="1" i="0" dirty="0">
                <a:solidFill>
                  <a:schemeClr val="tx2"/>
                </a:solidFill>
                <a:latin typeface="Amazon Ember Display" panose="020F0603020204020204" pitchFamily="34" charset="0"/>
                <a:ea typeface="Amazon Ember Display" panose="020F0603020204020204" pitchFamily="34" charset="0"/>
                <a:cs typeface="Amazon Ember Display" panose="020F0603020204020204" pitchFamily="34" charset="0"/>
              </a:rPr>
              <a:t>Services partner</a:t>
            </a:r>
          </a:p>
        </p:txBody>
      </p:sp>
    </p:spTree>
    <p:extLst>
      <p:ext uri="{BB962C8B-B14F-4D97-AF65-F5344CB8AC3E}">
        <p14:creationId xmlns:p14="http://schemas.microsoft.com/office/powerpoint/2010/main" val="2604134795"/>
      </p:ext>
    </p:extLst>
  </p:cSld>
  <p:clrMapOvr>
    <a:masterClrMapping/>
  </p:clrMapOvr>
  <p:extLst>
    <p:ext uri="{DCECCB84-F9BA-43D5-87BE-67443E8EF086}">
      <p15:sldGuideLst xmlns:p15="http://schemas.microsoft.com/office/powerpoint/2012/main">
        <p15:guide id="1" orient="horz" pos="2064">
          <p15:clr>
            <a:srgbClr val="FBAE40"/>
          </p15:clr>
        </p15:guide>
        <p15:guide id="2" orient="horz" pos="2448">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ustomer story with partner and qu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D41CD-EE1A-4E63-BBDD-173E28125658}"/>
              </a:ext>
            </a:extLst>
          </p:cNvPr>
          <p:cNvSpPr>
            <a:spLocks noGrp="1"/>
          </p:cNvSpPr>
          <p:nvPr>
            <p:ph type="title" hasCustomPrompt="1"/>
          </p:nvPr>
        </p:nvSpPr>
        <p:spPr>
          <a:xfrm>
            <a:off x="609599" y="917577"/>
            <a:ext cx="11401579" cy="535531"/>
          </a:xfrm>
        </p:spPr>
        <p:txBody>
          <a:bodyPr/>
          <a:lstStyle>
            <a:lvl1pPr>
              <a:defRPr/>
            </a:lvl1pPr>
          </a:lstStyle>
          <a:p>
            <a:r>
              <a:rPr lang="en-US" dirty="0"/>
              <a:t>Customer story slide with partners and quote</a:t>
            </a:r>
          </a:p>
        </p:txBody>
      </p:sp>
      <p:sp>
        <p:nvSpPr>
          <p:cNvPr id="13" name="Text Placeholder 10">
            <a:extLst>
              <a:ext uri="{FF2B5EF4-FFF2-40B4-BE49-F238E27FC236}">
                <a16:creationId xmlns:a16="http://schemas.microsoft.com/office/drawing/2014/main" id="{CB7E0003-F180-4528-9992-B9342F92AF42}"/>
              </a:ext>
            </a:extLst>
          </p:cNvPr>
          <p:cNvSpPr>
            <a:spLocks noGrp="1"/>
          </p:cNvSpPr>
          <p:nvPr>
            <p:ph type="body" sz="quarter" idx="17" hasCustomPrompt="1"/>
          </p:nvPr>
        </p:nvSpPr>
        <p:spPr>
          <a:xfrm>
            <a:off x="5943531" y="2117433"/>
            <a:ext cx="5773867" cy="1097280"/>
          </a:xfrm>
        </p:spPr>
        <p:txBody>
          <a:bodyPr lIns="0" tIns="0" rIns="0" bIns="0"/>
          <a:lstStyle>
            <a:lvl1pPr marL="0" indent="0">
              <a:lnSpc>
                <a:spcPct val="100000"/>
              </a:lnSpc>
              <a:spcAft>
                <a:spcPts val="1800"/>
              </a:spcAft>
              <a:buNone/>
              <a:defRPr sz="1400"/>
            </a:lvl1pPr>
          </a:lstStyle>
          <a:p>
            <a:pPr lvl="0"/>
            <a:r>
              <a:rPr lang="en-US" dirty="0"/>
              <a:t>Enter text: Challenge</a:t>
            </a:r>
          </a:p>
        </p:txBody>
      </p:sp>
      <p:sp>
        <p:nvSpPr>
          <p:cNvPr id="9" name="Slide Number Placeholder 8">
            <a:extLst>
              <a:ext uri="{FF2B5EF4-FFF2-40B4-BE49-F238E27FC236}">
                <a16:creationId xmlns:a16="http://schemas.microsoft.com/office/drawing/2014/main" id="{659F1E5D-EEF6-9840-9346-15C8E1C2ED36}"/>
              </a:ext>
            </a:extLst>
          </p:cNvPr>
          <p:cNvSpPr>
            <a:spLocks noGrp="1"/>
          </p:cNvSpPr>
          <p:nvPr>
            <p:ph type="sldNum" sz="quarter" idx="23"/>
          </p:nvPr>
        </p:nvSpPr>
        <p:spPr/>
        <p:txBody>
          <a:bodyPr/>
          <a:lstStyle/>
          <a:p>
            <a:fld id="{7834CDD4-D76F-4459-B025-0310E913C243}" type="slidenum">
              <a:rPr lang="en-US" smtClean="0"/>
              <a:pPr/>
              <a:t>‹#›</a:t>
            </a:fld>
            <a:endParaRPr lang="en-US" dirty="0"/>
          </a:p>
        </p:txBody>
      </p:sp>
      <p:sp>
        <p:nvSpPr>
          <p:cNvPr id="14" name="Text Placeholder 10">
            <a:extLst>
              <a:ext uri="{FF2B5EF4-FFF2-40B4-BE49-F238E27FC236}">
                <a16:creationId xmlns:a16="http://schemas.microsoft.com/office/drawing/2014/main" id="{270C9A9D-7542-7043-9EAC-E26BAE414114}"/>
              </a:ext>
            </a:extLst>
          </p:cNvPr>
          <p:cNvSpPr>
            <a:spLocks noGrp="1"/>
          </p:cNvSpPr>
          <p:nvPr>
            <p:ph type="body" sz="quarter" idx="27" hasCustomPrompt="1"/>
          </p:nvPr>
        </p:nvSpPr>
        <p:spPr>
          <a:xfrm>
            <a:off x="5943531" y="3578258"/>
            <a:ext cx="5773866" cy="1097280"/>
          </a:xfrm>
        </p:spPr>
        <p:txBody>
          <a:bodyPr lIns="0" tIns="0" rIns="0" bIns="0"/>
          <a:lstStyle>
            <a:lvl1pPr marL="0" indent="0">
              <a:lnSpc>
                <a:spcPct val="100000"/>
              </a:lnSpc>
              <a:spcAft>
                <a:spcPts val="1800"/>
              </a:spcAft>
              <a:buNone/>
              <a:defRPr sz="1400"/>
            </a:lvl1pPr>
          </a:lstStyle>
          <a:p>
            <a:pPr lvl="0"/>
            <a:r>
              <a:rPr lang="en-US" dirty="0"/>
              <a:t>Enter text: Solution</a:t>
            </a:r>
          </a:p>
        </p:txBody>
      </p:sp>
      <p:sp>
        <p:nvSpPr>
          <p:cNvPr id="15" name="Text Placeholder 10">
            <a:extLst>
              <a:ext uri="{FF2B5EF4-FFF2-40B4-BE49-F238E27FC236}">
                <a16:creationId xmlns:a16="http://schemas.microsoft.com/office/drawing/2014/main" id="{A4052ECE-FEF0-8847-9708-1EFF2E5E52FC}"/>
              </a:ext>
            </a:extLst>
          </p:cNvPr>
          <p:cNvSpPr>
            <a:spLocks noGrp="1"/>
          </p:cNvSpPr>
          <p:nvPr>
            <p:ph type="body" sz="quarter" idx="28" hasCustomPrompt="1"/>
          </p:nvPr>
        </p:nvSpPr>
        <p:spPr>
          <a:xfrm>
            <a:off x="5943532" y="5039082"/>
            <a:ext cx="5773866" cy="1097280"/>
          </a:xfrm>
        </p:spPr>
        <p:txBody>
          <a:bodyPr lIns="0" tIns="0" rIns="0" bIns="0"/>
          <a:lstStyle>
            <a:lvl1pPr marL="0" indent="0">
              <a:lnSpc>
                <a:spcPct val="100000"/>
              </a:lnSpc>
              <a:spcAft>
                <a:spcPts val="1800"/>
              </a:spcAft>
              <a:buNone/>
              <a:defRPr sz="1400"/>
            </a:lvl1pPr>
          </a:lstStyle>
          <a:p>
            <a:pPr lvl="0"/>
            <a:r>
              <a:rPr lang="en-US" dirty="0"/>
              <a:t>Enter text: Impact</a:t>
            </a:r>
          </a:p>
        </p:txBody>
      </p:sp>
      <p:sp>
        <p:nvSpPr>
          <p:cNvPr id="11" name="Text Placeholder 10">
            <a:extLst>
              <a:ext uri="{FF2B5EF4-FFF2-40B4-BE49-F238E27FC236}">
                <a16:creationId xmlns:a16="http://schemas.microsoft.com/office/drawing/2014/main" id="{42F262EE-4874-7043-972B-FC8E01264F92}"/>
              </a:ext>
            </a:extLst>
          </p:cNvPr>
          <p:cNvSpPr>
            <a:spLocks noGrp="1"/>
          </p:cNvSpPr>
          <p:nvPr>
            <p:ph type="body" sz="quarter" idx="29" hasCustomPrompt="1"/>
          </p:nvPr>
        </p:nvSpPr>
        <p:spPr>
          <a:xfrm>
            <a:off x="609598" y="3701867"/>
            <a:ext cx="4402653" cy="1184967"/>
          </a:xfrm>
        </p:spPr>
        <p:txBody>
          <a:bodyPr lIns="0" tIns="0" rIns="0" bIns="0"/>
          <a:lstStyle>
            <a:lvl1pPr marL="0" indent="0">
              <a:spcAft>
                <a:spcPts val="1800"/>
              </a:spcAft>
              <a:buNone/>
              <a:defRPr sz="1500" b="1" i="0">
                <a:latin typeface="Amazon Ember Display" panose="020F0603020204020204" pitchFamily="34" charset="0"/>
                <a:ea typeface="Amazon Ember Display" panose="020F0603020204020204" pitchFamily="34" charset="0"/>
                <a:cs typeface="Amazon Ember Display" panose="020F0603020204020204" pitchFamily="34" charset="0"/>
              </a:defRPr>
            </a:lvl1pPr>
          </a:lstStyle>
          <a:p>
            <a:pPr lvl="0"/>
            <a:r>
              <a:rPr lang="en-US" dirty="0"/>
              <a:t>Enter quote</a:t>
            </a:r>
          </a:p>
        </p:txBody>
      </p:sp>
      <p:sp>
        <p:nvSpPr>
          <p:cNvPr id="12" name="Text Placeholder 10">
            <a:extLst>
              <a:ext uri="{FF2B5EF4-FFF2-40B4-BE49-F238E27FC236}">
                <a16:creationId xmlns:a16="http://schemas.microsoft.com/office/drawing/2014/main" id="{4048E6A8-BF49-284F-9AB8-66859D12DA4B}"/>
              </a:ext>
            </a:extLst>
          </p:cNvPr>
          <p:cNvSpPr>
            <a:spLocks noGrp="1"/>
          </p:cNvSpPr>
          <p:nvPr>
            <p:ph type="body" sz="quarter" idx="30" hasCustomPrompt="1"/>
          </p:nvPr>
        </p:nvSpPr>
        <p:spPr>
          <a:xfrm>
            <a:off x="609598" y="4886834"/>
            <a:ext cx="4402653" cy="315471"/>
          </a:xfrm>
        </p:spPr>
        <p:txBody>
          <a:bodyPr lIns="0" tIns="0" rIns="0" bIns="0"/>
          <a:lstStyle>
            <a:lvl1pPr marL="0" indent="0">
              <a:spcAft>
                <a:spcPts val="300"/>
              </a:spcAft>
              <a:buNone/>
              <a:defRPr sz="1000" b="0" i="0">
                <a:latin typeface="Amazon Ember Display" panose="020F0603020204020204" pitchFamily="34" charset="0"/>
                <a:ea typeface="Amazon Ember Display" panose="020F0603020204020204" pitchFamily="34" charset="0"/>
                <a:cs typeface="Amazon Ember Display" panose="020F0603020204020204" pitchFamily="34" charset="0"/>
              </a:defRPr>
            </a:lvl1pPr>
          </a:lstStyle>
          <a:p>
            <a:pPr lvl="0"/>
            <a:r>
              <a:rPr lang="en-US" dirty="0"/>
              <a:t>Speaker name</a:t>
            </a:r>
          </a:p>
          <a:p>
            <a:pPr lvl="0"/>
            <a:r>
              <a:rPr lang="en-US" dirty="0"/>
              <a:t>Speaker company</a:t>
            </a:r>
          </a:p>
        </p:txBody>
      </p:sp>
      <p:sp>
        <p:nvSpPr>
          <p:cNvPr id="24" name="Picture Placeholder 23">
            <a:extLst>
              <a:ext uri="{FF2B5EF4-FFF2-40B4-BE49-F238E27FC236}">
                <a16:creationId xmlns:a16="http://schemas.microsoft.com/office/drawing/2014/main" id="{68A69304-E974-4CA6-EE0B-15CEF42E406E}"/>
              </a:ext>
            </a:extLst>
          </p:cNvPr>
          <p:cNvSpPr>
            <a:spLocks noGrp="1"/>
          </p:cNvSpPr>
          <p:nvPr>
            <p:ph type="pic" sz="quarter" idx="31" hasCustomPrompt="1"/>
          </p:nvPr>
        </p:nvSpPr>
        <p:spPr>
          <a:xfrm>
            <a:off x="442900" y="3710596"/>
            <a:ext cx="122723" cy="83127"/>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a:lvl1pPr>
          </a:lstStyle>
          <a:p>
            <a:r>
              <a:rPr lang="en-US" dirty="0"/>
              <a:t> </a:t>
            </a:r>
          </a:p>
        </p:txBody>
      </p:sp>
      <p:sp>
        <p:nvSpPr>
          <p:cNvPr id="25" name="Picture Placeholder 23">
            <a:extLst>
              <a:ext uri="{FF2B5EF4-FFF2-40B4-BE49-F238E27FC236}">
                <a16:creationId xmlns:a16="http://schemas.microsoft.com/office/drawing/2014/main" id="{A5FC4236-00FA-3CB2-95FF-B4F3E0B21AAF}"/>
              </a:ext>
            </a:extLst>
          </p:cNvPr>
          <p:cNvSpPr>
            <a:spLocks noGrp="1"/>
          </p:cNvSpPr>
          <p:nvPr>
            <p:ph type="pic" sz="quarter" idx="32" hasCustomPrompt="1"/>
          </p:nvPr>
        </p:nvSpPr>
        <p:spPr>
          <a:xfrm rot="10800000">
            <a:off x="5073054" y="4596214"/>
            <a:ext cx="122723" cy="83127"/>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a:lvl1pPr>
          </a:lstStyle>
          <a:p>
            <a:r>
              <a:rPr lang="en-US" dirty="0"/>
              <a:t> </a:t>
            </a:r>
          </a:p>
        </p:txBody>
      </p:sp>
      <p:sp>
        <p:nvSpPr>
          <p:cNvPr id="4" name="TextBox 3">
            <a:extLst>
              <a:ext uri="{FF2B5EF4-FFF2-40B4-BE49-F238E27FC236}">
                <a16:creationId xmlns:a16="http://schemas.microsoft.com/office/drawing/2014/main" id="{1D157754-5A47-C945-51D2-DB39C12597FF}"/>
              </a:ext>
            </a:extLst>
          </p:cNvPr>
          <p:cNvSpPr txBox="1"/>
          <p:nvPr userDrawn="1"/>
        </p:nvSpPr>
        <p:spPr>
          <a:xfrm>
            <a:off x="5934651" y="3280647"/>
            <a:ext cx="1650592" cy="292388"/>
          </a:xfrm>
          <a:prstGeom prst="rect">
            <a:avLst/>
          </a:prstGeom>
          <a:noFill/>
        </p:spPr>
        <p:txBody>
          <a:bodyPr wrap="square" lIns="0" rIns="0" rtlCol="0" anchor="ctr">
            <a:spAutoFit/>
          </a:bodyPr>
          <a:lstStyle/>
          <a:p>
            <a:pPr lvl="0"/>
            <a:r>
              <a:rPr lang="en-US" sz="1300" b="1" i="0" spc="320" baseline="0" dirty="0">
                <a:solidFill>
                  <a:schemeClr val="accent1"/>
                </a:solidFill>
                <a:latin typeface="Amazon Ember Mono" panose="020B0509020204020204" pitchFamily="49" charset="0"/>
                <a:ea typeface="Amazon Ember Mono" panose="020B0509020204020204" pitchFamily="49" charset="0"/>
                <a:cs typeface="Amazon Ember Mono" panose="020B0509020204020204" pitchFamily="49" charset="0"/>
              </a:rPr>
              <a:t>SOLUTION</a:t>
            </a:r>
          </a:p>
        </p:txBody>
      </p:sp>
      <p:sp>
        <p:nvSpPr>
          <p:cNvPr id="5" name="TextBox 4">
            <a:extLst>
              <a:ext uri="{FF2B5EF4-FFF2-40B4-BE49-F238E27FC236}">
                <a16:creationId xmlns:a16="http://schemas.microsoft.com/office/drawing/2014/main" id="{8D173020-1C00-3935-63A6-5F521841909E}"/>
              </a:ext>
            </a:extLst>
          </p:cNvPr>
          <p:cNvSpPr txBox="1"/>
          <p:nvPr userDrawn="1"/>
        </p:nvSpPr>
        <p:spPr>
          <a:xfrm>
            <a:off x="5932999" y="4754540"/>
            <a:ext cx="1095475" cy="292388"/>
          </a:xfrm>
          <a:prstGeom prst="rect">
            <a:avLst/>
          </a:prstGeom>
          <a:noFill/>
        </p:spPr>
        <p:txBody>
          <a:bodyPr wrap="square" lIns="0" rIns="0" rtlCol="0">
            <a:spAutoFit/>
          </a:bodyPr>
          <a:lstStyle/>
          <a:p>
            <a:pPr lvl="0"/>
            <a:r>
              <a:rPr lang="en-US" sz="1300" b="1" i="0" spc="320" baseline="0" dirty="0">
                <a:solidFill>
                  <a:schemeClr val="accent1"/>
                </a:solidFill>
                <a:latin typeface="Amazon Ember Mono" panose="020B0509020204020204" pitchFamily="49" charset="0"/>
                <a:ea typeface="Amazon Ember Mono" panose="020B0509020204020204" pitchFamily="49" charset="0"/>
                <a:cs typeface="Amazon Ember Mono" panose="020B0509020204020204" pitchFamily="49" charset="0"/>
              </a:rPr>
              <a:t>IMPACT</a:t>
            </a:r>
          </a:p>
        </p:txBody>
      </p:sp>
      <p:sp>
        <p:nvSpPr>
          <p:cNvPr id="6" name="TextBox 5">
            <a:extLst>
              <a:ext uri="{FF2B5EF4-FFF2-40B4-BE49-F238E27FC236}">
                <a16:creationId xmlns:a16="http://schemas.microsoft.com/office/drawing/2014/main" id="{695EDC3E-FA6C-85A4-1460-4B26A0A7D629}"/>
              </a:ext>
            </a:extLst>
          </p:cNvPr>
          <p:cNvSpPr txBox="1"/>
          <p:nvPr userDrawn="1"/>
        </p:nvSpPr>
        <p:spPr>
          <a:xfrm>
            <a:off x="5940847" y="1831258"/>
            <a:ext cx="1123384" cy="292388"/>
          </a:xfrm>
          <a:prstGeom prst="rect">
            <a:avLst/>
          </a:prstGeom>
          <a:noFill/>
        </p:spPr>
        <p:txBody>
          <a:bodyPr wrap="none" lIns="0" rIns="0" rtlCol="0">
            <a:spAutoFit/>
          </a:bodyPr>
          <a:lstStyle/>
          <a:p>
            <a:pPr lvl="0"/>
            <a:r>
              <a:rPr lang="en-US" sz="1300" b="1" i="0" spc="320" baseline="0" dirty="0">
                <a:solidFill>
                  <a:schemeClr val="accent1"/>
                </a:solidFill>
                <a:latin typeface="Amazon Ember Mono" panose="020B0509020204020204" pitchFamily="49" charset="0"/>
                <a:ea typeface="Amazon Ember Mono" panose="020B0509020204020204" pitchFamily="49" charset="0"/>
                <a:cs typeface="Amazon Ember Mono" panose="020B0509020204020204" pitchFamily="49" charset="0"/>
              </a:rPr>
              <a:t>OVERVIEW</a:t>
            </a:r>
          </a:p>
        </p:txBody>
      </p:sp>
      <p:sp>
        <p:nvSpPr>
          <p:cNvPr id="3" name="Content Placeholder 2">
            <a:extLst>
              <a:ext uri="{FF2B5EF4-FFF2-40B4-BE49-F238E27FC236}">
                <a16:creationId xmlns:a16="http://schemas.microsoft.com/office/drawing/2014/main" id="{CE2F9D7A-18D4-F885-41E7-51D460C85C62}"/>
              </a:ext>
            </a:extLst>
          </p:cNvPr>
          <p:cNvSpPr>
            <a:spLocks noGrp="1"/>
          </p:cNvSpPr>
          <p:nvPr>
            <p:ph idx="33" hasCustomPrompt="1"/>
          </p:nvPr>
        </p:nvSpPr>
        <p:spPr>
          <a:xfrm>
            <a:off x="609595" y="5600831"/>
            <a:ext cx="1605585" cy="535531"/>
          </a:xfrm>
        </p:spPr>
        <p:txBody>
          <a:bodyPr/>
          <a:lstStyle>
            <a:lvl1pPr marL="0" marR="0" indent="0" algn="ctr" defTabSz="914400" rtl="0" eaLnBrk="1" fontAlgn="auto" latinLnBrk="0" hangingPunct="1">
              <a:lnSpc>
                <a:spcPct val="100000"/>
              </a:lnSpc>
              <a:spcBef>
                <a:spcPts val="0"/>
              </a:spcBef>
              <a:spcAft>
                <a:spcPts val="900"/>
              </a:spcAft>
              <a:buClr>
                <a:schemeClr val="tx1"/>
              </a:buClr>
              <a:buSzPct val="90000"/>
              <a:buFont typeface="Amazon Ember" panose="020B0603020204020204" pitchFamily="34" charset="0"/>
              <a:buNone/>
              <a:tabLst/>
              <a:defRPr sz="10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marL="0" marR="0" lvl="0" indent="0" algn="l" defTabSz="914400" rtl="0" eaLnBrk="1" fontAlgn="auto" latinLnBrk="0" hangingPunct="1">
              <a:lnSpc>
                <a:spcPct val="100000"/>
              </a:lnSpc>
              <a:spcBef>
                <a:spcPts val="0"/>
              </a:spcBef>
              <a:spcAft>
                <a:spcPts val="900"/>
              </a:spcAft>
              <a:buClr>
                <a:schemeClr val="tx1"/>
              </a:buClr>
              <a:buSzPct val="90000"/>
              <a:buFont typeface="Amazon Ember" panose="020B0603020204020204" pitchFamily="34" charset="0"/>
              <a:buNone/>
              <a:tabLst/>
              <a:defRPr/>
            </a:pPr>
            <a:r>
              <a:rPr lang="en-US" dirty="0"/>
              <a:t>Click on the image icon to add customer logo.</a:t>
            </a:r>
            <a:br>
              <a:rPr lang="en-US" dirty="0"/>
            </a:br>
            <a:endParaRPr lang="en-US" dirty="0"/>
          </a:p>
          <a:p>
            <a:endParaRPr lang="en-US" dirty="0"/>
          </a:p>
        </p:txBody>
      </p:sp>
      <p:sp>
        <p:nvSpPr>
          <p:cNvPr id="10" name="Rounded Rectangle 9">
            <a:extLst>
              <a:ext uri="{FF2B5EF4-FFF2-40B4-BE49-F238E27FC236}">
                <a16:creationId xmlns:a16="http://schemas.microsoft.com/office/drawing/2014/main" id="{8A2D3575-A014-2768-EFB0-3FFDE98FBA7F}"/>
              </a:ext>
            </a:extLst>
          </p:cNvPr>
          <p:cNvSpPr/>
          <p:nvPr userDrawn="1"/>
        </p:nvSpPr>
        <p:spPr>
          <a:xfrm>
            <a:off x="609596" y="5239786"/>
            <a:ext cx="2762253" cy="371573"/>
          </a:xfrm>
          <a:prstGeom prst="roundRect">
            <a:avLst>
              <a:gd name="adj" fmla="val 5011"/>
            </a:avLst>
          </a:prstGeom>
          <a:noFill/>
          <a:ln w="12700">
            <a:noFill/>
          </a:ln>
          <a:effectLst/>
        </p:spPr>
        <p:style>
          <a:lnRef idx="1">
            <a:schemeClr val="accent1"/>
          </a:lnRef>
          <a:fillRef idx="3">
            <a:schemeClr val="accent1"/>
          </a:fillRef>
          <a:effectRef idx="2">
            <a:schemeClr val="accent1"/>
          </a:effectRef>
          <a:fontRef idx="minor">
            <a:schemeClr val="lt1"/>
          </a:fontRef>
        </p:style>
        <p:txBody>
          <a:bodyPr lIns="0" tIns="91440" rIns="0" rtlCol="0" anchor="b" anchorCtr="0"/>
          <a:lstStyle/>
          <a:p>
            <a:r>
              <a:rPr lang="en-US" sz="1050" b="1" i="0" dirty="0">
                <a:solidFill>
                  <a:schemeClr val="tx2"/>
                </a:solidFill>
                <a:latin typeface="Amazon Ember Display" panose="020F0603020204020204" pitchFamily="34" charset="0"/>
                <a:ea typeface="Amazon Ember Display" panose="020F0603020204020204" pitchFamily="34" charset="0"/>
                <a:cs typeface="Amazon Ember Display" panose="020F0603020204020204" pitchFamily="34" charset="0"/>
              </a:rPr>
              <a:t>Featuring AWS Financial</a:t>
            </a:r>
            <a:r>
              <a:rPr lang="en-US" sz="1050" b="1" dirty="0">
                <a:solidFill>
                  <a:schemeClr val="tx2"/>
                </a:solidFill>
                <a:latin typeface="Amazon Ember Display" panose="020F0603020204020204" pitchFamily="34" charset="0"/>
                <a:ea typeface="Amazon Ember Display" panose="020F0603020204020204" pitchFamily="34" charset="0"/>
                <a:cs typeface="Amazon Ember Display" panose="020F0603020204020204" pitchFamily="34" charset="0"/>
              </a:rPr>
              <a:t> </a:t>
            </a:r>
            <a:r>
              <a:rPr lang="en-US" sz="1050" b="1" i="0" dirty="0">
                <a:solidFill>
                  <a:schemeClr val="tx2"/>
                </a:solidFill>
                <a:latin typeface="Amazon Ember Display" panose="020F0603020204020204" pitchFamily="34" charset="0"/>
                <a:ea typeface="Amazon Ember Display" panose="020F0603020204020204" pitchFamily="34" charset="0"/>
                <a:cs typeface="Amazon Ember Display" panose="020F0603020204020204" pitchFamily="34" charset="0"/>
              </a:rPr>
              <a:t>Services partner</a:t>
            </a:r>
          </a:p>
        </p:txBody>
      </p:sp>
      <p:sp>
        <p:nvSpPr>
          <p:cNvPr id="16" name="Content Placeholder 2">
            <a:extLst>
              <a:ext uri="{FF2B5EF4-FFF2-40B4-BE49-F238E27FC236}">
                <a16:creationId xmlns:a16="http://schemas.microsoft.com/office/drawing/2014/main" id="{E3173DA4-D659-FF35-24A0-F6A1D1335762}"/>
              </a:ext>
            </a:extLst>
          </p:cNvPr>
          <p:cNvSpPr>
            <a:spLocks noGrp="1"/>
          </p:cNvSpPr>
          <p:nvPr>
            <p:ph idx="1" hasCustomPrompt="1"/>
          </p:nvPr>
        </p:nvSpPr>
        <p:spPr>
          <a:xfrm>
            <a:off x="609597" y="1771032"/>
            <a:ext cx="2513313" cy="1385102"/>
          </a:xfrm>
        </p:spPr>
        <p:txBody>
          <a:bodyPr/>
          <a:lstStyle>
            <a:lvl1pPr marL="0" marR="0" indent="0" algn="l" defTabSz="914400" rtl="0" eaLnBrk="1" fontAlgn="auto" latinLnBrk="0" hangingPunct="1">
              <a:lnSpc>
                <a:spcPct val="100000"/>
              </a:lnSpc>
              <a:spcBef>
                <a:spcPts val="0"/>
              </a:spcBef>
              <a:spcAft>
                <a:spcPts val="900"/>
              </a:spcAft>
              <a:buClr>
                <a:schemeClr val="tx1"/>
              </a:buClr>
              <a:buSzPct val="90000"/>
              <a:buFont typeface="Amazon Ember" panose="020B0603020204020204" pitchFamily="34" charset="0"/>
              <a:buNone/>
              <a:tabLst/>
              <a:defRPr sz="14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marL="0" marR="0" lvl="0" indent="0" algn="l" defTabSz="914400" rtl="0" eaLnBrk="1" fontAlgn="auto" latinLnBrk="0" hangingPunct="1">
              <a:lnSpc>
                <a:spcPct val="100000"/>
              </a:lnSpc>
              <a:spcBef>
                <a:spcPts val="0"/>
              </a:spcBef>
              <a:spcAft>
                <a:spcPts val="900"/>
              </a:spcAft>
              <a:buClr>
                <a:schemeClr val="tx1"/>
              </a:buClr>
              <a:buSzPct val="90000"/>
              <a:buFont typeface="Amazon Ember" panose="020B0603020204020204" pitchFamily="34" charset="0"/>
              <a:buNone/>
              <a:tabLst/>
              <a:defRPr/>
            </a:pPr>
            <a:r>
              <a:rPr lang="en-US" dirty="0"/>
              <a:t>Click on the image icon to add customer logo.</a:t>
            </a:r>
            <a:br>
              <a:rPr lang="en-US" dirty="0"/>
            </a:br>
            <a:endParaRPr lang="en-US" dirty="0"/>
          </a:p>
          <a:p>
            <a:endParaRPr lang="en-US" dirty="0"/>
          </a:p>
        </p:txBody>
      </p:sp>
    </p:spTree>
    <p:extLst>
      <p:ext uri="{BB962C8B-B14F-4D97-AF65-F5344CB8AC3E}">
        <p14:creationId xmlns:p14="http://schemas.microsoft.com/office/powerpoint/2010/main" val="3343759702"/>
      </p:ext>
    </p:extLst>
  </p:cSld>
  <p:clrMapOvr>
    <a:masterClrMapping/>
  </p:clrMapOvr>
  <p:extLst>
    <p:ext uri="{DCECCB84-F9BA-43D5-87BE-67443E8EF086}">
      <p15:sldGuideLst xmlns:p15="http://schemas.microsoft.com/office/powerpoint/2012/main">
        <p15:guide id="1" orient="horz" pos="2064">
          <p15:clr>
            <a:srgbClr val="FBAE40"/>
          </p15:clr>
        </p15:guide>
        <p15:guide id="2" orient="horz" pos="2448">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ustomer story slide with partner and fa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D41CD-EE1A-4E63-BBDD-173E28125658}"/>
              </a:ext>
            </a:extLst>
          </p:cNvPr>
          <p:cNvSpPr>
            <a:spLocks noGrp="1"/>
          </p:cNvSpPr>
          <p:nvPr>
            <p:ph type="title" hasCustomPrompt="1"/>
          </p:nvPr>
        </p:nvSpPr>
        <p:spPr>
          <a:xfrm>
            <a:off x="609599" y="917577"/>
            <a:ext cx="11401579" cy="535531"/>
          </a:xfrm>
        </p:spPr>
        <p:txBody>
          <a:bodyPr/>
          <a:lstStyle>
            <a:lvl1pPr>
              <a:defRPr/>
            </a:lvl1pPr>
          </a:lstStyle>
          <a:p>
            <a:r>
              <a:rPr lang="en-US" dirty="0"/>
              <a:t>Customer story slide with partner and fact</a:t>
            </a:r>
          </a:p>
        </p:txBody>
      </p:sp>
      <p:sp>
        <p:nvSpPr>
          <p:cNvPr id="13" name="Text Placeholder 10">
            <a:extLst>
              <a:ext uri="{FF2B5EF4-FFF2-40B4-BE49-F238E27FC236}">
                <a16:creationId xmlns:a16="http://schemas.microsoft.com/office/drawing/2014/main" id="{CB7E0003-F180-4528-9992-B9342F92AF42}"/>
              </a:ext>
            </a:extLst>
          </p:cNvPr>
          <p:cNvSpPr>
            <a:spLocks noGrp="1"/>
          </p:cNvSpPr>
          <p:nvPr>
            <p:ph type="body" sz="quarter" idx="17" hasCustomPrompt="1"/>
          </p:nvPr>
        </p:nvSpPr>
        <p:spPr>
          <a:xfrm>
            <a:off x="5943531" y="2117433"/>
            <a:ext cx="5773867" cy="1097280"/>
          </a:xfrm>
        </p:spPr>
        <p:txBody>
          <a:bodyPr lIns="0" tIns="0" rIns="0" bIns="0"/>
          <a:lstStyle>
            <a:lvl1pPr marL="0" indent="0">
              <a:lnSpc>
                <a:spcPct val="100000"/>
              </a:lnSpc>
              <a:spcAft>
                <a:spcPts val="1800"/>
              </a:spcAft>
              <a:buNone/>
              <a:defRPr sz="1400"/>
            </a:lvl1pPr>
          </a:lstStyle>
          <a:p>
            <a:pPr lvl="0"/>
            <a:r>
              <a:rPr lang="en-US" dirty="0"/>
              <a:t>Enter text: Challenge</a:t>
            </a:r>
          </a:p>
        </p:txBody>
      </p:sp>
      <p:sp>
        <p:nvSpPr>
          <p:cNvPr id="9" name="Slide Number Placeholder 8">
            <a:extLst>
              <a:ext uri="{FF2B5EF4-FFF2-40B4-BE49-F238E27FC236}">
                <a16:creationId xmlns:a16="http://schemas.microsoft.com/office/drawing/2014/main" id="{659F1E5D-EEF6-9840-9346-15C8E1C2ED36}"/>
              </a:ext>
            </a:extLst>
          </p:cNvPr>
          <p:cNvSpPr>
            <a:spLocks noGrp="1"/>
          </p:cNvSpPr>
          <p:nvPr>
            <p:ph type="sldNum" sz="quarter" idx="23"/>
          </p:nvPr>
        </p:nvSpPr>
        <p:spPr/>
        <p:txBody>
          <a:bodyPr/>
          <a:lstStyle/>
          <a:p>
            <a:fld id="{7834CDD4-D76F-4459-B025-0310E913C243}" type="slidenum">
              <a:rPr lang="en-US" smtClean="0"/>
              <a:pPr/>
              <a:t>‹#›</a:t>
            </a:fld>
            <a:endParaRPr lang="en-US" dirty="0"/>
          </a:p>
        </p:txBody>
      </p:sp>
      <p:sp>
        <p:nvSpPr>
          <p:cNvPr id="14" name="Text Placeholder 10">
            <a:extLst>
              <a:ext uri="{FF2B5EF4-FFF2-40B4-BE49-F238E27FC236}">
                <a16:creationId xmlns:a16="http://schemas.microsoft.com/office/drawing/2014/main" id="{270C9A9D-7542-7043-9EAC-E26BAE414114}"/>
              </a:ext>
            </a:extLst>
          </p:cNvPr>
          <p:cNvSpPr>
            <a:spLocks noGrp="1"/>
          </p:cNvSpPr>
          <p:nvPr>
            <p:ph type="body" sz="quarter" idx="27" hasCustomPrompt="1"/>
          </p:nvPr>
        </p:nvSpPr>
        <p:spPr>
          <a:xfrm>
            <a:off x="5943531" y="3578258"/>
            <a:ext cx="5773866" cy="1097280"/>
          </a:xfrm>
        </p:spPr>
        <p:txBody>
          <a:bodyPr lIns="0" tIns="0" rIns="0" bIns="0"/>
          <a:lstStyle>
            <a:lvl1pPr marL="0" indent="0">
              <a:lnSpc>
                <a:spcPct val="100000"/>
              </a:lnSpc>
              <a:spcAft>
                <a:spcPts val="1800"/>
              </a:spcAft>
              <a:buNone/>
              <a:defRPr sz="1400"/>
            </a:lvl1pPr>
          </a:lstStyle>
          <a:p>
            <a:pPr lvl="0"/>
            <a:r>
              <a:rPr lang="en-US" dirty="0"/>
              <a:t>Enter text: Solution</a:t>
            </a:r>
          </a:p>
        </p:txBody>
      </p:sp>
      <p:sp>
        <p:nvSpPr>
          <p:cNvPr id="15" name="Text Placeholder 10">
            <a:extLst>
              <a:ext uri="{FF2B5EF4-FFF2-40B4-BE49-F238E27FC236}">
                <a16:creationId xmlns:a16="http://schemas.microsoft.com/office/drawing/2014/main" id="{A4052ECE-FEF0-8847-9708-1EFF2E5E52FC}"/>
              </a:ext>
            </a:extLst>
          </p:cNvPr>
          <p:cNvSpPr>
            <a:spLocks noGrp="1"/>
          </p:cNvSpPr>
          <p:nvPr>
            <p:ph type="body" sz="quarter" idx="28" hasCustomPrompt="1"/>
          </p:nvPr>
        </p:nvSpPr>
        <p:spPr>
          <a:xfrm>
            <a:off x="5943532" y="5039082"/>
            <a:ext cx="5773866" cy="1097280"/>
          </a:xfrm>
        </p:spPr>
        <p:txBody>
          <a:bodyPr lIns="0" tIns="0" rIns="0" bIns="0"/>
          <a:lstStyle>
            <a:lvl1pPr marL="0" indent="0">
              <a:lnSpc>
                <a:spcPct val="100000"/>
              </a:lnSpc>
              <a:spcAft>
                <a:spcPts val="1800"/>
              </a:spcAft>
              <a:buNone/>
              <a:defRPr sz="1400"/>
            </a:lvl1pPr>
          </a:lstStyle>
          <a:p>
            <a:pPr lvl="0"/>
            <a:r>
              <a:rPr lang="en-US" dirty="0"/>
              <a:t>Enter text: Impact</a:t>
            </a:r>
          </a:p>
        </p:txBody>
      </p:sp>
      <p:sp>
        <p:nvSpPr>
          <p:cNvPr id="21" name="TextBox 20">
            <a:extLst>
              <a:ext uri="{FF2B5EF4-FFF2-40B4-BE49-F238E27FC236}">
                <a16:creationId xmlns:a16="http://schemas.microsoft.com/office/drawing/2014/main" id="{BA8B1F95-053A-E029-F5D6-FA089803C89A}"/>
              </a:ext>
            </a:extLst>
          </p:cNvPr>
          <p:cNvSpPr txBox="1"/>
          <p:nvPr userDrawn="1"/>
        </p:nvSpPr>
        <p:spPr>
          <a:xfrm>
            <a:off x="5934651" y="3280647"/>
            <a:ext cx="1650592" cy="292388"/>
          </a:xfrm>
          <a:prstGeom prst="rect">
            <a:avLst/>
          </a:prstGeom>
          <a:noFill/>
        </p:spPr>
        <p:txBody>
          <a:bodyPr wrap="square" lIns="0" rIns="0" rtlCol="0" anchor="ctr">
            <a:spAutoFit/>
          </a:bodyPr>
          <a:lstStyle/>
          <a:p>
            <a:pPr lvl="0"/>
            <a:r>
              <a:rPr lang="en-US" sz="1300" b="1" i="0" spc="320" baseline="0" dirty="0">
                <a:solidFill>
                  <a:schemeClr val="accent1"/>
                </a:solidFill>
                <a:latin typeface="Amazon Ember Mono" panose="020B0509020204020204" pitchFamily="49" charset="0"/>
                <a:ea typeface="Amazon Ember Mono" panose="020B0509020204020204" pitchFamily="49" charset="0"/>
                <a:cs typeface="Amazon Ember Mono" panose="020B0509020204020204" pitchFamily="49" charset="0"/>
              </a:rPr>
              <a:t>SOLUTION</a:t>
            </a:r>
          </a:p>
        </p:txBody>
      </p:sp>
      <p:sp>
        <p:nvSpPr>
          <p:cNvPr id="22" name="TextBox 21">
            <a:extLst>
              <a:ext uri="{FF2B5EF4-FFF2-40B4-BE49-F238E27FC236}">
                <a16:creationId xmlns:a16="http://schemas.microsoft.com/office/drawing/2014/main" id="{8AFB601A-4ED3-F68F-408C-7A416CE524F0}"/>
              </a:ext>
            </a:extLst>
          </p:cNvPr>
          <p:cNvSpPr txBox="1"/>
          <p:nvPr userDrawn="1"/>
        </p:nvSpPr>
        <p:spPr>
          <a:xfrm>
            <a:off x="5932999" y="4754540"/>
            <a:ext cx="1095475" cy="292388"/>
          </a:xfrm>
          <a:prstGeom prst="rect">
            <a:avLst/>
          </a:prstGeom>
          <a:noFill/>
        </p:spPr>
        <p:txBody>
          <a:bodyPr wrap="square" lIns="0" rIns="0" rtlCol="0">
            <a:spAutoFit/>
          </a:bodyPr>
          <a:lstStyle/>
          <a:p>
            <a:pPr lvl="0"/>
            <a:r>
              <a:rPr lang="en-US" sz="1300" b="1" i="0" spc="320" baseline="0" dirty="0">
                <a:solidFill>
                  <a:schemeClr val="accent1"/>
                </a:solidFill>
                <a:latin typeface="Amazon Ember Mono" panose="020B0509020204020204" pitchFamily="49" charset="0"/>
                <a:ea typeface="Amazon Ember Mono" panose="020B0509020204020204" pitchFamily="49" charset="0"/>
                <a:cs typeface="Amazon Ember Mono" panose="020B0509020204020204" pitchFamily="49" charset="0"/>
              </a:rPr>
              <a:t>IMPACT</a:t>
            </a:r>
          </a:p>
        </p:txBody>
      </p:sp>
      <p:sp>
        <p:nvSpPr>
          <p:cNvPr id="25" name="TextBox 24">
            <a:extLst>
              <a:ext uri="{FF2B5EF4-FFF2-40B4-BE49-F238E27FC236}">
                <a16:creationId xmlns:a16="http://schemas.microsoft.com/office/drawing/2014/main" id="{9DF1DF95-6E21-CCF1-12AC-00EDA9A703C2}"/>
              </a:ext>
            </a:extLst>
          </p:cNvPr>
          <p:cNvSpPr txBox="1"/>
          <p:nvPr userDrawn="1"/>
        </p:nvSpPr>
        <p:spPr>
          <a:xfrm>
            <a:off x="5940847" y="1831258"/>
            <a:ext cx="1123384" cy="292388"/>
          </a:xfrm>
          <a:prstGeom prst="rect">
            <a:avLst/>
          </a:prstGeom>
          <a:noFill/>
        </p:spPr>
        <p:txBody>
          <a:bodyPr wrap="none" lIns="0" rIns="0" rtlCol="0">
            <a:spAutoFit/>
          </a:bodyPr>
          <a:lstStyle/>
          <a:p>
            <a:pPr lvl="0"/>
            <a:r>
              <a:rPr lang="en-US" sz="1300" b="1" i="0" spc="320" baseline="0" dirty="0">
                <a:solidFill>
                  <a:schemeClr val="accent1"/>
                </a:solidFill>
                <a:latin typeface="Amazon Ember Mono" panose="020B0509020204020204" pitchFamily="49" charset="0"/>
                <a:ea typeface="Amazon Ember Mono" panose="020B0509020204020204" pitchFamily="49" charset="0"/>
                <a:cs typeface="Amazon Ember Mono" panose="020B0509020204020204" pitchFamily="49" charset="0"/>
              </a:rPr>
              <a:t>OVERVIEW</a:t>
            </a:r>
          </a:p>
        </p:txBody>
      </p:sp>
      <p:sp>
        <p:nvSpPr>
          <p:cNvPr id="28" name="Content Placeholder 2">
            <a:extLst>
              <a:ext uri="{FF2B5EF4-FFF2-40B4-BE49-F238E27FC236}">
                <a16:creationId xmlns:a16="http://schemas.microsoft.com/office/drawing/2014/main" id="{C17D52CF-FCAD-5443-A2AE-91CBB9D3AB81}"/>
              </a:ext>
            </a:extLst>
          </p:cNvPr>
          <p:cNvSpPr>
            <a:spLocks noGrp="1"/>
          </p:cNvSpPr>
          <p:nvPr>
            <p:ph idx="1" hasCustomPrompt="1"/>
          </p:nvPr>
        </p:nvSpPr>
        <p:spPr>
          <a:xfrm>
            <a:off x="609597" y="2117430"/>
            <a:ext cx="2875013" cy="1584437"/>
          </a:xfrm>
        </p:spPr>
        <p:txBody>
          <a:bodyPr/>
          <a:lstStyle>
            <a:lvl1pPr marL="0" marR="0" indent="0" algn="l" defTabSz="914400" rtl="0" eaLnBrk="1" fontAlgn="auto" latinLnBrk="0" hangingPunct="1">
              <a:lnSpc>
                <a:spcPct val="100000"/>
              </a:lnSpc>
              <a:spcBef>
                <a:spcPts val="0"/>
              </a:spcBef>
              <a:spcAft>
                <a:spcPts val="900"/>
              </a:spcAft>
              <a:buClr>
                <a:schemeClr val="tx1"/>
              </a:buClr>
              <a:buSzPct val="90000"/>
              <a:buFont typeface="Amazon Ember" panose="020B0603020204020204" pitchFamily="34" charset="0"/>
              <a:buNone/>
              <a:tabLst/>
              <a:defRPr sz="14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marL="0" marR="0" lvl="0" indent="0" algn="l" defTabSz="914400" rtl="0" eaLnBrk="1" fontAlgn="auto" latinLnBrk="0" hangingPunct="1">
              <a:lnSpc>
                <a:spcPct val="100000"/>
              </a:lnSpc>
              <a:spcBef>
                <a:spcPts val="0"/>
              </a:spcBef>
              <a:spcAft>
                <a:spcPts val="900"/>
              </a:spcAft>
              <a:buClr>
                <a:schemeClr val="tx1"/>
              </a:buClr>
              <a:buSzPct val="90000"/>
              <a:buFont typeface="Amazon Ember" panose="020B0603020204020204" pitchFamily="34" charset="0"/>
              <a:buNone/>
              <a:tabLst/>
              <a:defRPr/>
            </a:pPr>
            <a:r>
              <a:rPr lang="en-US" dirty="0"/>
              <a:t>Click on the image icon to add customer logo.</a:t>
            </a:r>
            <a:br>
              <a:rPr lang="en-US" dirty="0"/>
            </a:br>
            <a:endParaRPr lang="en-US" dirty="0"/>
          </a:p>
          <a:p>
            <a:endParaRPr lang="en-US" dirty="0"/>
          </a:p>
        </p:txBody>
      </p:sp>
      <p:sp>
        <p:nvSpPr>
          <p:cNvPr id="29" name="Content Placeholder 2">
            <a:extLst>
              <a:ext uri="{FF2B5EF4-FFF2-40B4-BE49-F238E27FC236}">
                <a16:creationId xmlns:a16="http://schemas.microsoft.com/office/drawing/2014/main" id="{C335D580-0ED5-0DDF-0470-1B5D881BA7A4}"/>
              </a:ext>
            </a:extLst>
          </p:cNvPr>
          <p:cNvSpPr>
            <a:spLocks noGrp="1"/>
          </p:cNvSpPr>
          <p:nvPr>
            <p:ph idx="33" hasCustomPrompt="1"/>
          </p:nvPr>
        </p:nvSpPr>
        <p:spPr>
          <a:xfrm>
            <a:off x="609595" y="5520228"/>
            <a:ext cx="1605585" cy="535531"/>
          </a:xfrm>
        </p:spPr>
        <p:txBody>
          <a:bodyPr/>
          <a:lstStyle>
            <a:lvl1pPr marL="0" marR="0" indent="0" algn="ctr" defTabSz="914400" rtl="0" eaLnBrk="1" fontAlgn="auto" latinLnBrk="0" hangingPunct="1">
              <a:lnSpc>
                <a:spcPct val="100000"/>
              </a:lnSpc>
              <a:spcBef>
                <a:spcPts val="0"/>
              </a:spcBef>
              <a:spcAft>
                <a:spcPts val="900"/>
              </a:spcAft>
              <a:buClr>
                <a:schemeClr val="tx1"/>
              </a:buClr>
              <a:buSzPct val="90000"/>
              <a:buFont typeface="Amazon Ember" panose="020B0603020204020204" pitchFamily="34" charset="0"/>
              <a:buNone/>
              <a:tabLst/>
              <a:defRPr sz="10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marL="0" marR="0" lvl="0" indent="0" algn="l" defTabSz="914400" rtl="0" eaLnBrk="1" fontAlgn="auto" latinLnBrk="0" hangingPunct="1">
              <a:lnSpc>
                <a:spcPct val="100000"/>
              </a:lnSpc>
              <a:spcBef>
                <a:spcPts val="0"/>
              </a:spcBef>
              <a:spcAft>
                <a:spcPts val="900"/>
              </a:spcAft>
              <a:buClr>
                <a:schemeClr val="tx1"/>
              </a:buClr>
              <a:buSzPct val="90000"/>
              <a:buFont typeface="Amazon Ember" panose="020B0603020204020204" pitchFamily="34" charset="0"/>
              <a:buNone/>
              <a:tabLst/>
              <a:defRPr/>
            </a:pPr>
            <a:r>
              <a:rPr lang="en-US" dirty="0"/>
              <a:t>Click on the image icon to add customer logo.</a:t>
            </a:r>
            <a:br>
              <a:rPr lang="en-US" dirty="0"/>
            </a:br>
            <a:endParaRPr lang="en-US" dirty="0"/>
          </a:p>
          <a:p>
            <a:endParaRPr lang="en-US" dirty="0"/>
          </a:p>
        </p:txBody>
      </p:sp>
      <p:sp>
        <p:nvSpPr>
          <p:cNvPr id="30" name="Rounded Rectangle 29">
            <a:extLst>
              <a:ext uri="{FF2B5EF4-FFF2-40B4-BE49-F238E27FC236}">
                <a16:creationId xmlns:a16="http://schemas.microsoft.com/office/drawing/2014/main" id="{683B3514-4994-3642-A364-13A4C9FAEFF4}"/>
              </a:ext>
            </a:extLst>
          </p:cNvPr>
          <p:cNvSpPr/>
          <p:nvPr userDrawn="1"/>
        </p:nvSpPr>
        <p:spPr>
          <a:xfrm>
            <a:off x="609596" y="5159183"/>
            <a:ext cx="2762253" cy="371573"/>
          </a:xfrm>
          <a:prstGeom prst="roundRect">
            <a:avLst>
              <a:gd name="adj" fmla="val 5011"/>
            </a:avLst>
          </a:prstGeom>
          <a:noFill/>
          <a:ln w="12700">
            <a:noFill/>
          </a:ln>
          <a:effectLst/>
        </p:spPr>
        <p:style>
          <a:lnRef idx="1">
            <a:schemeClr val="accent1"/>
          </a:lnRef>
          <a:fillRef idx="3">
            <a:schemeClr val="accent1"/>
          </a:fillRef>
          <a:effectRef idx="2">
            <a:schemeClr val="accent1"/>
          </a:effectRef>
          <a:fontRef idx="minor">
            <a:schemeClr val="lt1"/>
          </a:fontRef>
        </p:style>
        <p:txBody>
          <a:bodyPr lIns="0" tIns="91440" rIns="0" rtlCol="0" anchor="b" anchorCtr="0"/>
          <a:lstStyle/>
          <a:p>
            <a:r>
              <a:rPr lang="en-US" sz="1050" b="1" i="0" dirty="0">
                <a:solidFill>
                  <a:schemeClr val="tx2"/>
                </a:solidFill>
                <a:latin typeface="Amazon Ember Display" panose="020F0603020204020204" pitchFamily="34" charset="0"/>
                <a:ea typeface="Amazon Ember Display" panose="020F0603020204020204" pitchFamily="34" charset="0"/>
                <a:cs typeface="Amazon Ember Display" panose="020F0603020204020204" pitchFamily="34" charset="0"/>
              </a:rPr>
              <a:t>Featuring AWS Financial</a:t>
            </a:r>
            <a:r>
              <a:rPr lang="en-US" sz="1050" b="1" dirty="0">
                <a:solidFill>
                  <a:schemeClr val="tx2"/>
                </a:solidFill>
                <a:latin typeface="Amazon Ember Display" panose="020F0603020204020204" pitchFamily="34" charset="0"/>
                <a:ea typeface="Amazon Ember Display" panose="020F0603020204020204" pitchFamily="34" charset="0"/>
                <a:cs typeface="Amazon Ember Display" panose="020F0603020204020204" pitchFamily="34" charset="0"/>
              </a:rPr>
              <a:t> </a:t>
            </a:r>
            <a:r>
              <a:rPr lang="en-US" sz="1050" b="1" i="0" dirty="0">
                <a:solidFill>
                  <a:schemeClr val="tx2"/>
                </a:solidFill>
                <a:latin typeface="Amazon Ember Display" panose="020F0603020204020204" pitchFamily="34" charset="0"/>
                <a:ea typeface="Amazon Ember Display" panose="020F0603020204020204" pitchFamily="34" charset="0"/>
                <a:cs typeface="Amazon Ember Display" panose="020F0603020204020204" pitchFamily="34" charset="0"/>
              </a:rPr>
              <a:t>Services partner</a:t>
            </a:r>
          </a:p>
        </p:txBody>
      </p:sp>
      <p:sp>
        <p:nvSpPr>
          <p:cNvPr id="31" name="Text Placeholder 5">
            <a:extLst>
              <a:ext uri="{FF2B5EF4-FFF2-40B4-BE49-F238E27FC236}">
                <a16:creationId xmlns:a16="http://schemas.microsoft.com/office/drawing/2014/main" id="{9A86C38F-24FE-33C5-3873-D18A8F7E471B}"/>
              </a:ext>
            </a:extLst>
          </p:cNvPr>
          <p:cNvSpPr>
            <a:spLocks noGrp="1"/>
          </p:cNvSpPr>
          <p:nvPr>
            <p:ph type="body" sz="quarter" idx="29" hasCustomPrompt="1"/>
          </p:nvPr>
        </p:nvSpPr>
        <p:spPr>
          <a:xfrm>
            <a:off x="609597" y="3985291"/>
            <a:ext cx="3737115" cy="958368"/>
          </a:xfrm>
        </p:spPr>
        <p:txBody>
          <a:bodyPr tIns="0" bIns="0" anchor="t"/>
          <a:lstStyle>
            <a:lvl1pPr marL="0" indent="0">
              <a:lnSpc>
                <a:spcPct val="100000"/>
              </a:lnSpc>
              <a:spcAft>
                <a:spcPts val="600"/>
              </a:spcAft>
              <a:buNone/>
              <a:defRPr sz="1400" b="1" i="1"/>
            </a:lvl1pPr>
            <a:lvl2pPr marL="285750" indent="0">
              <a:buNone/>
              <a:defRPr sz="1400" b="1"/>
            </a:lvl2pPr>
            <a:lvl3pPr marL="628650" indent="0">
              <a:buNone/>
              <a:defRPr sz="1400" b="1"/>
            </a:lvl3pPr>
            <a:lvl4pPr marL="858838" indent="0">
              <a:buNone/>
              <a:defRPr sz="1400" b="1"/>
            </a:lvl4pPr>
            <a:lvl5pPr marL="1030288" indent="0">
              <a:buNone/>
              <a:defRPr sz="1400" b="1"/>
            </a:lvl5pPr>
          </a:lstStyle>
          <a:p>
            <a:pPr lvl="0"/>
            <a:r>
              <a:rPr lang="en-US" dirty="0"/>
              <a:t>Enter fact text </a:t>
            </a:r>
          </a:p>
        </p:txBody>
      </p:sp>
    </p:spTree>
    <p:extLst>
      <p:ext uri="{BB962C8B-B14F-4D97-AF65-F5344CB8AC3E}">
        <p14:creationId xmlns:p14="http://schemas.microsoft.com/office/powerpoint/2010/main" val="405342603"/>
      </p:ext>
    </p:extLst>
  </p:cSld>
  <p:clrMapOvr>
    <a:masterClrMapping/>
  </p:clrMapOvr>
  <p:extLst>
    <p:ext uri="{DCECCB84-F9BA-43D5-87BE-67443E8EF086}">
      <p15:sldGuideLst xmlns:p15="http://schemas.microsoft.com/office/powerpoint/2012/main">
        <p15:guide id="1" orient="horz" pos="2064">
          <p15:clr>
            <a:srgbClr val="FBAE40"/>
          </p15:clr>
        </p15:guide>
        <p15:guide id="2" orient="horz" pos="2448">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ark Stor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34FE67B-06D7-094E-8FDA-8AEA93900DC0}"/>
              </a:ext>
            </a:extLst>
          </p:cNvPr>
          <p:cNvSpPr>
            <a:spLocks noGrp="1"/>
          </p:cNvSpPr>
          <p:nvPr>
            <p:ph type="sldNum" sz="quarter" idx="19"/>
          </p:nvPr>
        </p:nvSpPr>
        <p:spPr/>
        <p:txBody>
          <a:bodyPr/>
          <a:lstStyle/>
          <a:p>
            <a:fld id="{7834CDD4-D76F-4459-B025-0310E913C243}" type="slidenum">
              <a:rPr lang="en-US" smtClean="0"/>
              <a:pPr/>
              <a:t>‹#›</a:t>
            </a:fld>
            <a:endParaRPr lang="en-US"/>
          </a:p>
        </p:txBody>
      </p:sp>
      <p:pic>
        <p:nvPicPr>
          <p:cNvPr id="4" name="Picture 3">
            <a:extLst>
              <a:ext uri="{FF2B5EF4-FFF2-40B4-BE49-F238E27FC236}">
                <a16:creationId xmlns:a16="http://schemas.microsoft.com/office/drawing/2014/main" id="{92A6C834-F828-210B-7979-E3661840F26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5295" y="6338002"/>
            <a:ext cx="365760" cy="218756"/>
          </a:xfrm>
          <a:prstGeom prst="rect">
            <a:avLst/>
          </a:prstGeom>
        </p:spPr>
      </p:pic>
      <p:sp>
        <p:nvSpPr>
          <p:cNvPr id="2" name="Title 1">
            <a:extLst>
              <a:ext uri="{FF2B5EF4-FFF2-40B4-BE49-F238E27FC236}">
                <a16:creationId xmlns:a16="http://schemas.microsoft.com/office/drawing/2014/main" id="{447277A6-5CD8-28A2-49B0-59F3CF6D0DFE}"/>
              </a:ext>
            </a:extLst>
          </p:cNvPr>
          <p:cNvSpPr>
            <a:spLocks noGrp="1"/>
          </p:cNvSpPr>
          <p:nvPr>
            <p:ph type="title" hasCustomPrompt="1"/>
          </p:nvPr>
        </p:nvSpPr>
        <p:spPr>
          <a:xfrm>
            <a:off x="827314" y="1779656"/>
            <a:ext cx="6825343" cy="1201105"/>
          </a:xfrm>
        </p:spPr>
        <p:txBody>
          <a:bodyPr anchor="b" anchorCtr="0"/>
          <a:lstStyle>
            <a:lvl1pPr>
              <a:defRPr lang="en-US" sz="3200" b="1" i="0" kern="1200"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defRPr>
            </a:lvl1pPr>
          </a:lstStyle>
          <a:p>
            <a:r>
              <a:rPr lang="en-US" dirty="0"/>
              <a:t>Click to edit headline</a:t>
            </a:r>
          </a:p>
        </p:txBody>
      </p:sp>
      <p:sp>
        <p:nvSpPr>
          <p:cNvPr id="6" name="Text Placeholder 11">
            <a:extLst>
              <a:ext uri="{FF2B5EF4-FFF2-40B4-BE49-F238E27FC236}">
                <a16:creationId xmlns:a16="http://schemas.microsoft.com/office/drawing/2014/main" id="{6B810272-EEEE-32F3-41ED-3594A213CA33}"/>
              </a:ext>
            </a:extLst>
          </p:cNvPr>
          <p:cNvSpPr>
            <a:spLocks noGrp="1"/>
          </p:cNvSpPr>
          <p:nvPr>
            <p:ph type="body" sz="quarter" idx="11" hasCustomPrompt="1"/>
          </p:nvPr>
        </p:nvSpPr>
        <p:spPr>
          <a:xfrm>
            <a:off x="827314" y="3118390"/>
            <a:ext cx="6825343" cy="2131767"/>
          </a:xfrm>
        </p:spPr>
        <p:txBody>
          <a:bodyPr lIns="0" tIns="0" rIns="0" bIns="0">
            <a:noAutofit/>
          </a:bodyPr>
          <a:lstStyle>
            <a:lvl1pPr marL="0" indent="0" algn="l">
              <a:lnSpc>
                <a:spcPct val="100000"/>
              </a:lnSpc>
              <a:buNone/>
              <a:defRPr sz="1800" b="0" i="0" baseline="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defRPr>
            </a:lvl1pPr>
          </a:lstStyle>
          <a:p>
            <a:pPr lvl="0"/>
            <a:r>
              <a:rPr lang="en-US" dirty="0"/>
              <a:t>Click to edit text</a:t>
            </a:r>
          </a:p>
        </p:txBody>
      </p:sp>
      <p:sp>
        <p:nvSpPr>
          <p:cNvPr id="7" name="Content Placeholder 2">
            <a:extLst>
              <a:ext uri="{FF2B5EF4-FFF2-40B4-BE49-F238E27FC236}">
                <a16:creationId xmlns:a16="http://schemas.microsoft.com/office/drawing/2014/main" id="{DFCA451E-7A78-F558-0823-F87EE50603AC}"/>
              </a:ext>
            </a:extLst>
          </p:cNvPr>
          <p:cNvSpPr>
            <a:spLocks noGrp="1"/>
          </p:cNvSpPr>
          <p:nvPr>
            <p:ph idx="1" hasCustomPrompt="1"/>
          </p:nvPr>
        </p:nvSpPr>
        <p:spPr>
          <a:xfrm>
            <a:off x="8681556" y="2645066"/>
            <a:ext cx="2476982" cy="1567868"/>
          </a:xfrm>
        </p:spPr>
        <p:txBody>
          <a:bodyPr/>
          <a:lstStyle>
            <a:lvl1pPr marL="0" marR="0" indent="0" algn="l" defTabSz="914400" rtl="0" eaLnBrk="1" fontAlgn="auto" latinLnBrk="0" hangingPunct="1">
              <a:lnSpc>
                <a:spcPct val="100000"/>
              </a:lnSpc>
              <a:spcBef>
                <a:spcPts val="0"/>
              </a:spcBef>
              <a:spcAft>
                <a:spcPts val="900"/>
              </a:spcAft>
              <a:buClr>
                <a:schemeClr val="tx1"/>
              </a:buClr>
              <a:buSzPct val="90000"/>
              <a:buFont typeface="Amazon Ember" panose="020B0603020204020204" pitchFamily="34" charset="0"/>
              <a:buNone/>
              <a:tabLst/>
              <a:defRPr sz="1600">
                <a:solidFill>
                  <a:schemeClr val="tx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marL="0" marR="0" lvl="0" indent="0" algn="l" defTabSz="914400" rtl="0" eaLnBrk="1" fontAlgn="auto" latinLnBrk="0" hangingPunct="1">
              <a:lnSpc>
                <a:spcPct val="100000"/>
              </a:lnSpc>
              <a:spcBef>
                <a:spcPts val="0"/>
              </a:spcBef>
              <a:spcAft>
                <a:spcPts val="900"/>
              </a:spcAft>
              <a:buClr>
                <a:schemeClr val="tx1"/>
              </a:buClr>
              <a:buSzPct val="90000"/>
              <a:buFont typeface="Amazon Ember" panose="020B0603020204020204" pitchFamily="34" charset="0"/>
              <a:buNone/>
              <a:tabLst/>
              <a:defRPr/>
            </a:pPr>
            <a:r>
              <a:rPr lang="en-US" dirty="0"/>
              <a:t>Click to add one-color (white) logo</a:t>
            </a:r>
          </a:p>
        </p:txBody>
      </p:sp>
    </p:spTree>
    <p:extLst>
      <p:ext uri="{BB962C8B-B14F-4D97-AF65-F5344CB8AC3E}">
        <p14:creationId xmlns:p14="http://schemas.microsoft.com/office/powerpoint/2010/main" val="427380036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4752">
          <p15:clr>
            <a:srgbClr val="FBAE40"/>
          </p15:clr>
        </p15:guide>
        <p15:guide id="2" orient="horz" pos="132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loud Journe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65FD768-1FDD-824A-A127-345B20AED234}"/>
              </a:ext>
            </a:extLst>
          </p:cNvPr>
          <p:cNvSpPr>
            <a:spLocks noGrp="1"/>
          </p:cNvSpPr>
          <p:nvPr>
            <p:ph type="sldNum" sz="quarter" idx="16"/>
          </p:nvPr>
        </p:nvSpPr>
        <p:spPr/>
        <p:txBody>
          <a:bodyPr/>
          <a:lstStyle/>
          <a:p>
            <a:fld id="{7834CDD4-D76F-4459-B025-0310E913C243}" type="slidenum">
              <a:rPr lang="en-US" smtClean="0"/>
              <a:pPr/>
              <a:t>‹#›</a:t>
            </a:fld>
            <a:endParaRPr lang="en-US"/>
          </a:p>
        </p:txBody>
      </p:sp>
      <p:sp>
        <p:nvSpPr>
          <p:cNvPr id="8" name="Content Placeholder 2">
            <a:extLst>
              <a:ext uri="{FF2B5EF4-FFF2-40B4-BE49-F238E27FC236}">
                <a16:creationId xmlns:a16="http://schemas.microsoft.com/office/drawing/2014/main" id="{CE40FAC7-4AD0-6D45-8B82-862DE58A9E3C}"/>
              </a:ext>
            </a:extLst>
          </p:cNvPr>
          <p:cNvSpPr>
            <a:spLocks noGrp="1"/>
          </p:cNvSpPr>
          <p:nvPr>
            <p:ph idx="1" hasCustomPrompt="1"/>
          </p:nvPr>
        </p:nvSpPr>
        <p:spPr>
          <a:xfrm>
            <a:off x="10517530" y="-93785"/>
            <a:ext cx="1513399" cy="1217331"/>
          </a:xfrm>
        </p:spPr>
        <p:txBody>
          <a:bodyPr/>
          <a:lstStyle>
            <a:lvl1pPr marL="0" marR="0" indent="0" algn="l" defTabSz="914400" rtl="0" eaLnBrk="1" fontAlgn="auto" latinLnBrk="0" hangingPunct="1">
              <a:lnSpc>
                <a:spcPct val="100000"/>
              </a:lnSpc>
              <a:spcBef>
                <a:spcPts val="0"/>
              </a:spcBef>
              <a:spcAft>
                <a:spcPts val="900"/>
              </a:spcAft>
              <a:buClr>
                <a:schemeClr val="tx1"/>
              </a:buClr>
              <a:buSzPct val="90000"/>
              <a:buFont typeface="Amazon Ember" panose="020B0603020204020204" pitchFamily="34" charset="0"/>
              <a:buNone/>
              <a:tabLst/>
              <a:defRPr sz="14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marL="0" marR="0" lvl="0" indent="0" algn="l" defTabSz="914400" rtl="0" eaLnBrk="1" fontAlgn="auto" latinLnBrk="0" hangingPunct="1">
              <a:lnSpc>
                <a:spcPct val="100000"/>
              </a:lnSpc>
              <a:spcBef>
                <a:spcPts val="0"/>
              </a:spcBef>
              <a:spcAft>
                <a:spcPts val="900"/>
              </a:spcAft>
              <a:buClr>
                <a:schemeClr val="tx1"/>
              </a:buClr>
              <a:buSzPct val="90000"/>
              <a:buFont typeface="Amazon Ember" panose="020B0603020204020204" pitchFamily="34" charset="0"/>
              <a:buNone/>
              <a:tabLst/>
              <a:defRPr/>
            </a:pPr>
            <a:r>
              <a:rPr lang="en-US" dirty="0"/>
              <a:t>Click on the image icon to add customer logo.</a:t>
            </a:r>
            <a:br>
              <a:rPr lang="en-US" dirty="0"/>
            </a:br>
            <a:endParaRPr lang="en-US" dirty="0"/>
          </a:p>
          <a:p>
            <a:endParaRPr lang="en-US" dirty="0"/>
          </a:p>
        </p:txBody>
      </p:sp>
      <p:sp>
        <p:nvSpPr>
          <p:cNvPr id="9" name="Title 1">
            <a:extLst>
              <a:ext uri="{FF2B5EF4-FFF2-40B4-BE49-F238E27FC236}">
                <a16:creationId xmlns:a16="http://schemas.microsoft.com/office/drawing/2014/main" id="{609FEBCC-68D6-4E5F-B466-2A06DA724DF9}"/>
              </a:ext>
            </a:extLst>
          </p:cNvPr>
          <p:cNvSpPr>
            <a:spLocks noGrp="1"/>
          </p:cNvSpPr>
          <p:nvPr>
            <p:ph type="title" hasCustomPrompt="1"/>
          </p:nvPr>
        </p:nvSpPr>
        <p:spPr>
          <a:xfrm>
            <a:off x="609600" y="914401"/>
            <a:ext cx="10972800" cy="535531"/>
          </a:xfrm>
        </p:spPr>
        <p:txBody>
          <a:bodyPr/>
          <a:lstStyle>
            <a:lvl1pPr>
              <a:defRPr>
                <a:solidFill>
                  <a:srgbClr val="007FAA"/>
                </a:solidFill>
              </a:defRPr>
            </a:lvl1pPr>
          </a:lstStyle>
          <a:p>
            <a:r>
              <a:rPr lang="en-US" dirty="0"/>
              <a:t>Cloud journey layout</a:t>
            </a:r>
          </a:p>
        </p:txBody>
      </p:sp>
      <p:sp>
        <p:nvSpPr>
          <p:cNvPr id="11" name="Date Placeholder 2">
            <a:extLst>
              <a:ext uri="{FF2B5EF4-FFF2-40B4-BE49-F238E27FC236}">
                <a16:creationId xmlns:a16="http://schemas.microsoft.com/office/drawing/2014/main" id="{DECC38B4-69D4-E966-2BFB-1D550FE8DB0E}"/>
              </a:ext>
            </a:extLst>
          </p:cNvPr>
          <p:cNvSpPr>
            <a:spLocks noGrp="1"/>
          </p:cNvSpPr>
          <p:nvPr>
            <p:ph type="dt" sz="half" idx="10"/>
          </p:nvPr>
        </p:nvSpPr>
        <p:spPr>
          <a:xfrm>
            <a:off x="838200" y="69532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1EF3D5-2436-9240-B6D0-2048A71FFF33}" type="datetime1">
              <a:rPr lang="en-US" smtClean="0"/>
              <a:pPr/>
              <a:t>6/25/2025</a:t>
            </a:fld>
            <a:endParaRPr lang="en-US"/>
          </a:p>
        </p:txBody>
      </p:sp>
      <p:sp>
        <p:nvSpPr>
          <p:cNvPr id="12" name="Footer Placeholder 3">
            <a:extLst>
              <a:ext uri="{FF2B5EF4-FFF2-40B4-BE49-F238E27FC236}">
                <a16:creationId xmlns:a16="http://schemas.microsoft.com/office/drawing/2014/main" id="{4BD16A4D-78CA-E1C9-EE50-631FE5A1C605}"/>
              </a:ext>
            </a:extLst>
          </p:cNvPr>
          <p:cNvSpPr>
            <a:spLocks noGrp="1"/>
          </p:cNvSpPr>
          <p:nvPr>
            <p:ph type="ftr" sz="quarter" idx="11"/>
          </p:nvPr>
        </p:nvSpPr>
        <p:spPr>
          <a:xfrm>
            <a:off x="4038600" y="69532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1347424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91CB6-D820-4A96-8204-600D7D956821}"/>
              </a:ext>
            </a:extLst>
          </p:cNvPr>
          <p:cNvSpPr>
            <a:spLocks noGrp="1"/>
          </p:cNvSpPr>
          <p:nvPr>
            <p:ph type="title" hasCustomPrompt="1"/>
          </p:nvPr>
        </p:nvSpPr>
        <p:spPr/>
        <p:txBody>
          <a:bodyPr/>
          <a:lstStyle>
            <a:lvl1pPr>
              <a:defRPr/>
            </a:lvl1pPr>
          </a:lstStyle>
          <a:p>
            <a:r>
              <a:rPr lang="en-US" dirty="0"/>
              <a:t>Agenda layout</a:t>
            </a:r>
          </a:p>
        </p:txBody>
      </p:sp>
      <p:sp>
        <p:nvSpPr>
          <p:cNvPr id="7" name="Text Placeholder 6">
            <a:extLst>
              <a:ext uri="{FF2B5EF4-FFF2-40B4-BE49-F238E27FC236}">
                <a16:creationId xmlns:a16="http://schemas.microsoft.com/office/drawing/2014/main" id="{11750401-572B-4B45-BF07-5D528B05F88A}"/>
              </a:ext>
            </a:extLst>
          </p:cNvPr>
          <p:cNvSpPr>
            <a:spLocks noGrp="1"/>
          </p:cNvSpPr>
          <p:nvPr>
            <p:ph type="body" sz="quarter" idx="10" hasCustomPrompt="1"/>
          </p:nvPr>
        </p:nvSpPr>
        <p:spPr>
          <a:xfrm>
            <a:off x="609600" y="1714500"/>
            <a:ext cx="10972800" cy="3293209"/>
          </a:xfrm>
        </p:spPr>
        <p:txBody>
          <a:bodyPr/>
          <a:lstStyle>
            <a:lvl1pPr marL="342900" indent="-342900">
              <a:spcAft>
                <a:spcPts val="3000"/>
              </a:spcAft>
              <a:buFont typeface="Arial" panose="020B0604020202020204" pitchFamily="34" charset="0"/>
              <a:buChar char="•"/>
              <a:defRPr sz="2400"/>
            </a:lvl1pPr>
            <a:lvl2pPr marL="342900" indent="-342900">
              <a:spcAft>
                <a:spcPts val="3000"/>
              </a:spcAft>
              <a:buFont typeface="Arial" panose="020B0604020202020204" pitchFamily="34" charset="0"/>
              <a:buChar char="•"/>
              <a:defRPr sz="2400"/>
            </a:lvl2pPr>
            <a:lvl3pPr marL="342900" indent="-342900">
              <a:spcAft>
                <a:spcPts val="3000"/>
              </a:spcAft>
              <a:buFont typeface="Arial" panose="020B0604020202020204" pitchFamily="34" charset="0"/>
              <a:buChar char="•"/>
              <a:defRPr sz="2400"/>
            </a:lvl3pPr>
            <a:lvl4pPr marL="342900" indent="-342900">
              <a:spcAft>
                <a:spcPts val="3000"/>
              </a:spcAft>
              <a:buFont typeface="Arial" panose="020B0604020202020204" pitchFamily="34" charset="0"/>
              <a:buChar char="•"/>
              <a:defRPr sz="2400"/>
            </a:lvl4pPr>
            <a:lvl5pPr marL="342900" indent="-342900">
              <a:spcAft>
                <a:spcPts val="3000"/>
              </a:spcAft>
              <a:buFont typeface="Arial" panose="020B0604020202020204" pitchFamily="34" charset="0"/>
              <a:buChar char="•"/>
              <a:defRPr sz="2400"/>
            </a:lvl5pPr>
          </a:lstStyle>
          <a:p>
            <a:pPr lvl="0"/>
            <a:r>
              <a:rPr lang="en-US" dirty="0"/>
              <a:t>Enter high-level agenda items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784C0F27-F073-46C5-99AA-D6BC67A40F51}"/>
              </a:ext>
            </a:extLst>
          </p:cNvPr>
          <p:cNvSpPr>
            <a:spLocks noGrp="1"/>
          </p:cNvSpPr>
          <p:nvPr>
            <p:ph type="sldNum" sz="quarter" idx="13"/>
          </p:nvPr>
        </p:nvSpPr>
        <p:spPr/>
        <p:txBody>
          <a:bodyPr/>
          <a:lstStyle/>
          <a:p>
            <a:fld id="{EB4B8DE2-A4E8-46E4-8BBF-D75455EFF32C}" type="slidenum">
              <a:rPr lang="en-US" smtClean="0"/>
              <a:pPr/>
              <a:t>‹#›</a:t>
            </a:fld>
            <a:endParaRPr lang="en-US"/>
          </a:p>
        </p:txBody>
      </p:sp>
    </p:spTree>
    <p:extLst>
      <p:ext uri="{BB962C8B-B14F-4D97-AF65-F5344CB8AC3E}">
        <p14:creationId xmlns:p14="http://schemas.microsoft.com/office/powerpoint/2010/main" val="228930167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Conten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8ECA2-6D6E-4722-9B75-7468AE1E58A6}"/>
              </a:ext>
            </a:extLst>
          </p:cNvPr>
          <p:cNvSpPr>
            <a:spLocks noGrp="1"/>
          </p:cNvSpPr>
          <p:nvPr>
            <p:ph type="title" hasCustomPrompt="1"/>
          </p:nvPr>
        </p:nvSpPr>
        <p:spPr>
          <a:xfrm>
            <a:off x="609600" y="914401"/>
            <a:ext cx="5334000" cy="1085849"/>
          </a:xfrm>
        </p:spPr>
        <p:txBody>
          <a:bodyPr/>
          <a:lstStyle>
            <a:lvl1pPr>
              <a:defRPr/>
            </a:lvl1pPr>
          </a:lstStyle>
          <a:p>
            <a:r>
              <a:rPr lang="en-US" dirty="0"/>
              <a:t>Title, content, and image layout</a:t>
            </a:r>
          </a:p>
        </p:txBody>
      </p:sp>
      <p:sp>
        <p:nvSpPr>
          <p:cNvPr id="3" name="Content Placeholder 2">
            <a:extLst>
              <a:ext uri="{FF2B5EF4-FFF2-40B4-BE49-F238E27FC236}">
                <a16:creationId xmlns:a16="http://schemas.microsoft.com/office/drawing/2014/main" id="{1025BCD8-5D1C-48DC-A21B-317A0B7D55A0}"/>
              </a:ext>
            </a:extLst>
          </p:cNvPr>
          <p:cNvSpPr>
            <a:spLocks noGrp="1"/>
          </p:cNvSpPr>
          <p:nvPr>
            <p:ph idx="1" hasCustomPrompt="1"/>
          </p:nvPr>
        </p:nvSpPr>
        <p:spPr>
          <a:xfrm>
            <a:off x="609600" y="2171700"/>
            <a:ext cx="5334000" cy="2332061"/>
          </a:xfrm>
        </p:spPr>
        <p:txBody>
          <a:bodyPr/>
          <a:lstStyle>
            <a:lvl1pPr marL="0" indent="0">
              <a:spcAft>
                <a:spcPts val="1200"/>
              </a:spcAft>
              <a:buNone/>
              <a:defRPr sz="1800"/>
            </a:lvl1pPr>
            <a:lvl2pPr marL="285750" indent="0">
              <a:spcAft>
                <a:spcPts val="1200"/>
              </a:spcAft>
              <a:buNone/>
              <a:defRPr sz="1600"/>
            </a:lvl2pPr>
            <a:lvl3pPr marL="628650" indent="0">
              <a:spcAft>
                <a:spcPts val="1200"/>
              </a:spcAft>
              <a:buNone/>
              <a:defRPr sz="1400"/>
            </a:lvl3pPr>
            <a:lvl4pPr marL="914400" indent="0">
              <a:spcAft>
                <a:spcPts val="1800"/>
              </a:spcAft>
              <a:buNone/>
              <a:defRPr sz="1600"/>
            </a:lvl4pPr>
            <a:lvl5pPr marL="1143000" indent="0">
              <a:spcAft>
                <a:spcPts val="1800"/>
              </a:spcAft>
              <a:buNone/>
              <a:defRPr sz="1600"/>
            </a:lvl5pPr>
          </a:lstStyle>
          <a:p>
            <a:pPr lvl="0"/>
            <a:r>
              <a:rPr lang="en-US" dirty="0"/>
              <a:t>Enter text</a:t>
            </a:r>
          </a:p>
          <a:p>
            <a:pPr lvl="1"/>
            <a:r>
              <a:rPr lang="en-US" dirty="0"/>
              <a:t>Second level</a:t>
            </a:r>
          </a:p>
          <a:p>
            <a:pPr lvl="2"/>
            <a:r>
              <a:rPr lang="en-US" dirty="0"/>
              <a:t>Third level</a:t>
            </a:r>
          </a:p>
        </p:txBody>
      </p:sp>
      <p:sp>
        <p:nvSpPr>
          <p:cNvPr id="5" name="Picture Placeholder 4">
            <a:extLst>
              <a:ext uri="{FF2B5EF4-FFF2-40B4-BE49-F238E27FC236}">
                <a16:creationId xmlns:a16="http://schemas.microsoft.com/office/drawing/2014/main" id="{F3B2582F-3FE9-42AC-8572-5C27E1A8E55F}"/>
              </a:ext>
            </a:extLst>
          </p:cNvPr>
          <p:cNvSpPr>
            <a:spLocks noGrp="1"/>
          </p:cNvSpPr>
          <p:nvPr>
            <p:ph type="pic" sz="quarter" idx="10" hasCustomPrompt="1"/>
          </p:nvPr>
        </p:nvSpPr>
        <p:spPr>
          <a:xfrm>
            <a:off x="6248400" y="0"/>
            <a:ext cx="5943600" cy="6858000"/>
          </a:xfrm>
        </p:spPr>
        <p:txBody>
          <a:bodyPr anchor="ctr">
            <a:noAutofit/>
          </a:bodyPr>
          <a:lstStyle>
            <a:lvl1pPr marL="0" indent="0" algn="ctr">
              <a:buNone/>
              <a:defRPr/>
            </a:lvl1pPr>
          </a:lstStyle>
          <a:p>
            <a:r>
              <a:rPr lang="en-US" dirty="0"/>
              <a:t>Click (or paste) to insert picture</a:t>
            </a:r>
          </a:p>
        </p:txBody>
      </p:sp>
      <p:sp>
        <p:nvSpPr>
          <p:cNvPr id="7" name="Slide Number Placeholder 6">
            <a:extLst>
              <a:ext uri="{FF2B5EF4-FFF2-40B4-BE49-F238E27FC236}">
                <a16:creationId xmlns:a16="http://schemas.microsoft.com/office/drawing/2014/main" id="{E1C972F2-75D0-4C1D-B2C9-D4DDBBA7EBAC}"/>
              </a:ext>
            </a:extLst>
          </p:cNvPr>
          <p:cNvSpPr>
            <a:spLocks noGrp="1"/>
          </p:cNvSpPr>
          <p:nvPr>
            <p:ph type="sldNum" sz="quarter" idx="13"/>
          </p:nvPr>
        </p:nvSpPr>
        <p:spPr/>
        <p:txBody>
          <a:bodyPr/>
          <a:lstStyle/>
          <a:p>
            <a:fld id="{EB4B8DE2-A4E8-46E4-8BBF-D75455EFF32C}" type="slidenum">
              <a:rPr lang="en-US" smtClean="0"/>
              <a:pPr/>
              <a:t>‹#›</a:t>
            </a:fld>
            <a:endParaRPr lang="en-US"/>
          </a:p>
        </p:txBody>
      </p:sp>
    </p:spTree>
    <p:extLst>
      <p:ext uri="{BB962C8B-B14F-4D97-AF65-F5344CB8AC3E}">
        <p14:creationId xmlns:p14="http://schemas.microsoft.com/office/powerpoint/2010/main" val="4334192"/>
      </p:ext>
    </p:extLst>
  </p:cSld>
  <p:clrMapOvr>
    <a:masterClrMapping/>
  </p:clrMapOvr>
  <p:extLst>
    <p:ext uri="{DCECCB84-F9BA-43D5-87BE-67443E8EF086}">
      <p15:sldGuideLst xmlns:p15="http://schemas.microsoft.com/office/powerpoint/2012/main">
        <p15:guide id="2" orient="horz" pos="1368">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ubtitle, content, and imag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8ECA2-6D6E-4722-9B75-7468AE1E58A6}"/>
              </a:ext>
            </a:extLst>
          </p:cNvPr>
          <p:cNvSpPr>
            <a:spLocks noGrp="1"/>
          </p:cNvSpPr>
          <p:nvPr>
            <p:ph type="title" hasCustomPrompt="1"/>
          </p:nvPr>
        </p:nvSpPr>
        <p:spPr>
          <a:xfrm>
            <a:off x="609600" y="914402"/>
            <a:ext cx="5334000" cy="978729"/>
          </a:xfrm>
        </p:spPr>
        <p:txBody>
          <a:bodyPr/>
          <a:lstStyle>
            <a:lvl1pPr>
              <a:defRPr/>
            </a:lvl1pPr>
          </a:lstStyle>
          <a:p>
            <a:r>
              <a:rPr lang="en-US" dirty="0"/>
              <a:t>Title, subtitle, content, and image layout</a:t>
            </a:r>
          </a:p>
        </p:txBody>
      </p:sp>
      <p:sp>
        <p:nvSpPr>
          <p:cNvPr id="4" name="Date Placeholder 3">
            <a:extLst>
              <a:ext uri="{FF2B5EF4-FFF2-40B4-BE49-F238E27FC236}">
                <a16:creationId xmlns:a16="http://schemas.microsoft.com/office/drawing/2014/main" id="{FC3FE715-EC87-4B8E-9C5A-5A9D588BB97F}"/>
              </a:ext>
            </a:extLst>
          </p:cNvPr>
          <p:cNvSpPr>
            <a:spLocks noGrp="1"/>
          </p:cNvSpPr>
          <p:nvPr>
            <p:ph type="dt" sz="half" idx="11"/>
          </p:nvPr>
        </p:nvSpPr>
        <p:spPr>
          <a:xfrm>
            <a:off x="838200" y="69532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1EF3D5-2436-9240-B6D0-2048A71FFF33}" type="datetime1">
              <a:rPr lang="en-US" smtClean="0"/>
              <a:pPr/>
              <a:t>6/25/2025</a:t>
            </a:fld>
            <a:endParaRPr lang="en-US"/>
          </a:p>
        </p:txBody>
      </p:sp>
      <p:sp>
        <p:nvSpPr>
          <p:cNvPr id="6" name="Footer Placeholder 5">
            <a:extLst>
              <a:ext uri="{FF2B5EF4-FFF2-40B4-BE49-F238E27FC236}">
                <a16:creationId xmlns:a16="http://schemas.microsoft.com/office/drawing/2014/main" id="{18D5F6CD-847A-4EBE-9BAA-72269373CEED}"/>
              </a:ext>
            </a:extLst>
          </p:cNvPr>
          <p:cNvSpPr>
            <a:spLocks noGrp="1"/>
          </p:cNvSpPr>
          <p:nvPr>
            <p:ph type="ftr" sz="quarter" idx="12"/>
          </p:nvPr>
        </p:nvSpPr>
        <p:spPr>
          <a:xfrm>
            <a:off x="4038600" y="69532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 name="Slide Number Placeholder 6">
            <a:extLst>
              <a:ext uri="{FF2B5EF4-FFF2-40B4-BE49-F238E27FC236}">
                <a16:creationId xmlns:a16="http://schemas.microsoft.com/office/drawing/2014/main" id="{E1C972F2-75D0-4C1D-B2C9-D4DDBBA7EBAC}"/>
              </a:ext>
            </a:extLst>
          </p:cNvPr>
          <p:cNvSpPr>
            <a:spLocks noGrp="1"/>
          </p:cNvSpPr>
          <p:nvPr>
            <p:ph type="sldNum" sz="quarter" idx="13"/>
          </p:nvPr>
        </p:nvSpPr>
        <p:spPr/>
        <p:txBody>
          <a:bodyPr/>
          <a:lstStyle/>
          <a:p>
            <a:fld id="{EB4B8DE2-A4E8-46E4-8BBF-D75455EFF32C}" type="slidenum">
              <a:rPr lang="en-US" smtClean="0"/>
              <a:pPr/>
              <a:t>‹#›</a:t>
            </a:fld>
            <a:endParaRPr lang="en-US"/>
          </a:p>
        </p:txBody>
      </p:sp>
      <p:sp>
        <p:nvSpPr>
          <p:cNvPr id="9" name="Content Placeholder 2">
            <a:extLst>
              <a:ext uri="{FF2B5EF4-FFF2-40B4-BE49-F238E27FC236}">
                <a16:creationId xmlns:a16="http://schemas.microsoft.com/office/drawing/2014/main" id="{A94086FC-0130-938D-9BF2-472111142F8A}"/>
              </a:ext>
            </a:extLst>
          </p:cNvPr>
          <p:cNvSpPr>
            <a:spLocks noGrp="1"/>
          </p:cNvSpPr>
          <p:nvPr>
            <p:ph idx="1" hasCustomPrompt="1"/>
          </p:nvPr>
        </p:nvSpPr>
        <p:spPr>
          <a:xfrm>
            <a:off x="609600" y="2171698"/>
            <a:ext cx="5334000" cy="3771900"/>
          </a:xfrm>
        </p:spPr>
        <p:txBody>
          <a:bodyPr/>
          <a:lstStyle>
            <a:lvl1pPr marL="0" indent="0">
              <a:lnSpc>
                <a:spcPct val="100000"/>
              </a:lnSpc>
              <a:spcAft>
                <a:spcPts val="600"/>
              </a:spcAft>
              <a:buNone/>
              <a:defRPr sz="1600"/>
            </a:lvl1pPr>
            <a:lvl2pPr marL="285750" indent="0">
              <a:lnSpc>
                <a:spcPct val="100000"/>
              </a:lnSpc>
              <a:spcAft>
                <a:spcPts val="600"/>
              </a:spcAft>
              <a:buNone/>
              <a:defRPr sz="1600"/>
            </a:lvl2pPr>
            <a:lvl3pPr marL="628650" indent="0">
              <a:lnSpc>
                <a:spcPct val="100000"/>
              </a:lnSpc>
              <a:spcAft>
                <a:spcPts val="600"/>
              </a:spcAft>
              <a:buNone/>
              <a:defRPr sz="1600"/>
            </a:lvl3pPr>
            <a:lvl4pPr marL="914400" indent="0">
              <a:spcAft>
                <a:spcPts val="1800"/>
              </a:spcAft>
              <a:buNone/>
              <a:defRPr sz="1600"/>
            </a:lvl4pPr>
            <a:lvl5pPr marL="1143000" indent="0">
              <a:spcAft>
                <a:spcPts val="1800"/>
              </a:spcAft>
              <a:buNone/>
              <a:defRPr sz="1600"/>
            </a:lvl5pPr>
          </a:lstStyle>
          <a:p>
            <a:pPr lvl="0"/>
            <a:r>
              <a:rPr lang="en-US" dirty="0"/>
              <a:t>Enter text</a:t>
            </a:r>
          </a:p>
          <a:p>
            <a:pPr lvl="1"/>
            <a:r>
              <a:rPr lang="en-US" dirty="0"/>
              <a:t>Second level</a:t>
            </a:r>
          </a:p>
          <a:p>
            <a:pPr lvl="2"/>
            <a:r>
              <a:rPr lang="en-US" dirty="0"/>
              <a:t>Third level</a:t>
            </a:r>
          </a:p>
        </p:txBody>
      </p:sp>
      <p:sp>
        <p:nvSpPr>
          <p:cNvPr id="3" name="Content Placeholder 2">
            <a:extLst>
              <a:ext uri="{FF2B5EF4-FFF2-40B4-BE49-F238E27FC236}">
                <a16:creationId xmlns:a16="http://schemas.microsoft.com/office/drawing/2014/main" id="{276C882F-BD90-1EB8-5835-B39BCCC0EDEC}"/>
              </a:ext>
            </a:extLst>
          </p:cNvPr>
          <p:cNvSpPr>
            <a:spLocks noGrp="1"/>
          </p:cNvSpPr>
          <p:nvPr>
            <p:ph idx="15" hasCustomPrompt="1"/>
          </p:nvPr>
        </p:nvSpPr>
        <p:spPr>
          <a:xfrm>
            <a:off x="6248400" y="0"/>
            <a:ext cx="5943600" cy="6858000"/>
          </a:xfrm>
        </p:spPr>
        <p:txBody>
          <a:bodyPr anchor="ctr"/>
          <a:lstStyle>
            <a:lvl1pPr marL="0" indent="0" algn="ctr">
              <a:lnSpc>
                <a:spcPct val="100000"/>
              </a:lnSpc>
              <a:spcAft>
                <a:spcPts val="600"/>
              </a:spcAft>
              <a:buNone/>
              <a:defRPr sz="1800"/>
            </a:lvl1pPr>
            <a:lvl2pPr marL="285750" indent="0">
              <a:lnSpc>
                <a:spcPct val="100000"/>
              </a:lnSpc>
              <a:spcAft>
                <a:spcPts val="600"/>
              </a:spcAft>
              <a:buNone/>
              <a:defRPr sz="1800"/>
            </a:lvl2pPr>
            <a:lvl3pPr marL="628650" indent="0">
              <a:lnSpc>
                <a:spcPct val="100000"/>
              </a:lnSpc>
              <a:spcAft>
                <a:spcPts val="600"/>
              </a:spcAft>
              <a:buNone/>
              <a:defRPr sz="1800"/>
            </a:lvl3pPr>
            <a:lvl4pPr marL="914400" indent="0">
              <a:spcAft>
                <a:spcPts val="1800"/>
              </a:spcAft>
              <a:buNone/>
              <a:defRPr sz="1600"/>
            </a:lvl4pPr>
            <a:lvl5pPr marL="1143000" indent="0">
              <a:spcAft>
                <a:spcPts val="1800"/>
              </a:spcAft>
              <a:buNone/>
              <a:defRPr sz="1600"/>
            </a:lvl5pPr>
          </a:lstStyle>
          <a:p>
            <a:r>
              <a:rPr lang="en-US" dirty="0"/>
              <a:t>Click (or paste) to insert picture</a:t>
            </a:r>
          </a:p>
        </p:txBody>
      </p:sp>
      <p:sp>
        <p:nvSpPr>
          <p:cNvPr id="5" name="Text Placeholder 4">
            <a:extLst>
              <a:ext uri="{FF2B5EF4-FFF2-40B4-BE49-F238E27FC236}">
                <a16:creationId xmlns:a16="http://schemas.microsoft.com/office/drawing/2014/main" id="{129D2238-1436-45BC-2D0C-4D733FEF68DA}"/>
              </a:ext>
            </a:extLst>
          </p:cNvPr>
          <p:cNvSpPr>
            <a:spLocks noGrp="1"/>
          </p:cNvSpPr>
          <p:nvPr>
            <p:ph type="body" sz="quarter" idx="10" hasCustomPrompt="1"/>
          </p:nvPr>
        </p:nvSpPr>
        <p:spPr>
          <a:xfrm>
            <a:off x="609600" y="1856319"/>
            <a:ext cx="5334000" cy="276999"/>
          </a:xfrm>
        </p:spPr>
        <p:txBody>
          <a:bodyPr/>
          <a:lstStyle>
            <a:lvl1pPr marL="0" indent="0">
              <a:lnSpc>
                <a:spcPct val="100000"/>
              </a:lnSpc>
              <a:spcAft>
                <a:spcPts val="300"/>
              </a:spcAft>
              <a:buNone/>
              <a:defRPr sz="1200" b="1" i="0" cap="all" spc="300" baseline="0"/>
            </a:lvl1pPr>
          </a:lstStyle>
          <a:p>
            <a:pPr lvl="0"/>
            <a:r>
              <a:rPr lang="en-US" dirty="0"/>
              <a:t>Enter subtitle</a:t>
            </a:r>
          </a:p>
        </p:txBody>
      </p:sp>
    </p:spTree>
    <p:extLst>
      <p:ext uri="{BB962C8B-B14F-4D97-AF65-F5344CB8AC3E}">
        <p14:creationId xmlns:p14="http://schemas.microsoft.com/office/powerpoint/2010/main" val="2439124206"/>
      </p:ext>
    </p:extLst>
  </p:cSld>
  <p:clrMapOvr>
    <a:masterClrMapping/>
  </p:clrMapOvr>
  <p:extLst>
    <p:ext uri="{DCECCB84-F9BA-43D5-87BE-67443E8EF086}">
      <p15:sldGuideLst xmlns:p15="http://schemas.microsoft.com/office/powerpoint/2012/main">
        <p15:guide id="2" orient="horz" pos="1368">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image and text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1A51E-0F08-4B7B-9A9F-00CF3AA3107A}"/>
              </a:ext>
            </a:extLst>
          </p:cNvPr>
          <p:cNvSpPr>
            <a:spLocks noGrp="1"/>
          </p:cNvSpPr>
          <p:nvPr>
            <p:ph type="title" hasCustomPrompt="1"/>
          </p:nvPr>
        </p:nvSpPr>
        <p:spPr>
          <a:xfrm>
            <a:off x="609600" y="914401"/>
            <a:ext cx="10972800" cy="646331"/>
          </a:xfrm>
        </p:spPr>
        <p:txBody>
          <a:bodyPr anchor="t" anchorCtr="0"/>
          <a:lstStyle>
            <a:lvl1pPr>
              <a:defRPr sz="4000"/>
            </a:lvl1pPr>
          </a:lstStyle>
          <a:p>
            <a:r>
              <a:rPr lang="en-US" dirty="0"/>
              <a:t>Content with image and text layout</a:t>
            </a:r>
          </a:p>
        </p:txBody>
      </p:sp>
      <p:sp>
        <p:nvSpPr>
          <p:cNvPr id="3" name="Content Placeholder 2">
            <a:extLst>
              <a:ext uri="{FF2B5EF4-FFF2-40B4-BE49-F238E27FC236}">
                <a16:creationId xmlns:a16="http://schemas.microsoft.com/office/drawing/2014/main" id="{54F6EECF-7227-4AD4-BC6B-F6715716A80F}"/>
              </a:ext>
            </a:extLst>
          </p:cNvPr>
          <p:cNvSpPr>
            <a:spLocks noGrp="1"/>
          </p:cNvSpPr>
          <p:nvPr>
            <p:ph idx="1" hasCustomPrompt="1"/>
          </p:nvPr>
        </p:nvSpPr>
        <p:spPr>
          <a:xfrm>
            <a:off x="6210300" y="1714501"/>
            <a:ext cx="5372100" cy="4484688"/>
          </a:xfr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a:t>Enter text or click icon to add media</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4A0C0C8A-CCAE-4B98-91F0-838AA4F55C8F}"/>
              </a:ext>
            </a:extLst>
          </p:cNvPr>
          <p:cNvSpPr>
            <a:spLocks noGrp="1"/>
          </p:cNvSpPr>
          <p:nvPr>
            <p:ph type="body" sz="half" idx="2" hasCustomPrompt="1"/>
          </p:nvPr>
        </p:nvSpPr>
        <p:spPr>
          <a:xfrm>
            <a:off x="609598" y="1725611"/>
            <a:ext cx="5372101" cy="448468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Enter descriptive text here</a:t>
            </a:r>
          </a:p>
        </p:txBody>
      </p:sp>
    </p:spTree>
    <p:extLst>
      <p:ext uri="{BB962C8B-B14F-4D97-AF65-F5344CB8AC3E}">
        <p14:creationId xmlns:p14="http://schemas.microsoft.com/office/powerpoint/2010/main" val="4238865496"/>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Full Screen Ph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5DE8161-89FB-4C0E-91DC-BB077E8FD54C}"/>
              </a:ext>
            </a:extLst>
          </p:cNvPr>
          <p:cNvSpPr>
            <a:spLocks noGrp="1"/>
          </p:cNvSpPr>
          <p:nvPr>
            <p:ph type="pic" sz="quarter" idx="10"/>
          </p:nvPr>
        </p:nvSpPr>
        <p:spPr>
          <a:xfrm>
            <a:off x="0" y="1"/>
            <a:ext cx="12192000" cy="6857998"/>
          </a:xfrm>
          <a:solidFill>
            <a:schemeClr val="bg2"/>
          </a:solidFill>
        </p:spPr>
        <p:txBody>
          <a:bodyPr anchor="ctr">
            <a:noAutofit/>
          </a:bodyP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10010240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ustomer logo wall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B31D2-1E8A-4798-BD13-0606620FD062}"/>
              </a:ext>
            </a:extLst>
          </p:cNvPr>
          <p:cNvSpPr>
            <a:spLocks noGrp="1"/>
          </p:cNvSpPr>
          <p:nvPr>
            <p:ph type="title" hasCustomPrompt="1"/>
          </p:nvPr>
        </p:nvSpPr>
        <p:spPr/>
        <p:txBody>
          <a:bodyPr/>
          <a:lstStyle>
            <a:lvl1pPr>
              <a:defRPr/>
            </a:lvl1pPr>
          </a:lstStyle>
          <a:p>
            <a:r>
              <a:rPr lang="en-US" dirty="0"/>
              <a:t>Customer logo wall layout (8)</a:t>
            </a:r>
          </a:p>
        </p:txBody>
      </p:sp>
      <p:sp>
        <p:nvSpPr>
          <p:cNvPr id="5" name="Slide Number Placeholder 4">
            <a:extLst>
              <a:ext uri="{FF2B5EF4-FFF2-40B4-BE49-F238E27FC236}">
                <a16:creationId xmlns:a16="http://schemas.microsoft.com/office/drawing/2014/main" id="{7AB4976B-D5E7-498C-99B5-7AA17CD10183}"/>
              </a:ext>
            </a:extLst>
          </p:cNvPr>
          <p:cNvSpPr>
            <a:spLocks noGrp="1"/>
          </p:cNvSpPr>
          <p:nvPr>
            <p:ph type="sldNum" sz="quarter" idx="12"/>
          </p:nvPr>
        </p:nvSpPr>
        <p:spPr/>
        <p:txBody>
          <a:bodyPr/>
          <a:lstStyle/>
          <a:p>
            <a:fld id="{EB4B8DE2-A4E8-46E4-8BBF-D75455EFF32C}" type="slidenum">
              <a:rPr lang="en-US" smtClean="0"/>
              <a:pPr/>
              <a:t>‹#›</a:t>
            </a:fld>
            <a:endParaRPr lang="en-US"/>
          </a:p>
        </p:txBody>
      </p:sp>
      <p:sp>
        <p:nvSpPr>
          <p:cNvPr id="8" name="Content Placeholder 7">
            <a:extLst>
              <a:ext uri="{FF2B5EF4-FFF2-40B4-BE49-F238E27FC236}">
                <a16:creationId xmlns:a16="http://schemas.microsoft.com/office/drawing/2014/main" id="{67C4FF75-DBF1-4846-9B49-7424CC9B81D0}"/>
              </a:ext>
            </a:extLst>
          </p:cNvPr>
          <p:cNvSpPr>
            <a:spLocks noGrp="1"/>
          </p:cNvSpPr>
          <p:nvPr>
            <p:ph sz="quarter" idx="13" hasCustomPrompt="1"/>
          </p:nvPr>
        </p:nvSpPr>
        <p:spPr>
          <a:xfrm>
            <a:off x="790841" y="2194560"/>
            <a:ext cx="1828800" cy="1097280"/>
          </a:xfrm>
        </p:spPr>
        <p:txBody>
          <a:bodyPr>
            <a:noAutofit/>
          </a:bodyPr>
          <a:lstStyle>
            <a:lvl1pPr marL="0" indent="0">
              <a:buNone/>
              <a:defRPr sz="1100">
                <a:solidFill>
                  <a:schemeClr val="tx2"/>
                </a:solidFill>
              </a:defRPr>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logo</a:t>
            </a:r>
          </a:p>
        </p:txBody>
      </p:sp>
      <p:sp>
        <p:nvSpPr>
          <p:cNvPr id="9" name="Content Placeholder 7">
            <a:extLst>
              <a:ext uri="{FF2B5EF4-FFF2-40B4-BE49-F238E27FC236}">
                <a16:creationId xmlns:a16="http://schemas.microsoft.com/office/drawing/2014/main" id="{AA3F6BBD-CD6D-4350-B54B-BE6A362B5E0C}"/>
              </a:ext>
            </a:extLst>
          </p:cNvPr>
          <p:cNvSpPr>
            <a:spLocks noGrp="1"/>
          </p:cNvSpPr>
          <p:nvPr>
            <p:ph sz="quarter" idx="14" hasCustomPrompt="1"/>
          </p:nvPr>
        </p:nvSpPr>
        <p:spPr>
          <a:xfrm>
            <a:off x="9572359" y="2194560"/>
            <a:ext cx="1828800" cy="1097280"/>
          </a:xfrm>
        </p:spPr>
        <p:txBody>
          <a:bodyPr>
            <a:noAutofit/>
          </a:bodyPr>
          <a:lstStyle>
            <a:lvl1pPr marL="0" indent="0">
              <a:buNone/>
              <a:defRPr sz="1100">
                <a:solidFill>
                  <a:schemeClr val="tx2"/>
                </a:solidFill>
              </a:defRPr>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logo</a:t>
            </a:r>
          </a:p>
        </p:txBody>
      </p:sp>
      <p:sp>
        <p:nvSpPr>
          <p:cNvPr id="10" name="Content Placeholder 7">
            <a:extLst>
              <a:ext uri="{FF2B5EF4-FFF2-40B4-BE49-F238E27FC236}">
                <a16:creationId xmlns:a16="http://schemas.microsoft.com/office/drawing/2014/main" id="{F03249D0-599C-470C-AF38-A23174D881DA}"/>
              </a:ext>
            </a:extLst>
          </p:cNvPr>
          <p:cNvSpPr>
            <a:spLocks noGrp="1"/>
          </p:cNvSpPr>
          <p:nvPr>
            <p:ph sz="quarter" idx="15" hasCustomPrompt="1"/>
          </p:nvPr>
        </p:nvSpPr>
        <p:spPr>
          <a:xfrm>
            <a:off x="3718014" y="2194560"/>
            <a:ext cx="1828800" cy="1097280"/>
          </a:xfrm>
        </p:spPr>
        <p:txBody>
          <a:bodyPr>
            <a:noAutofit/>
          </a:bodyPr>
          <a:lstStyle>
            <a:lvl1pPr marL="0" indent="0">
              <a:buNone/>
              <a:defRPr sz="1100">
                <a:solidFill>
                  <a:schemeClr val="tx2"/>
                </a:solidFill>
              </a:defRPr>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logo</a:t>
            </a:r>
          </a:p>
        </p:txBody>
      </p:sp>
      <p:sp>
        <p:nvSpPr>
          <p:cNvPr id="11" name="Content Placeholder 7">
            <a:extLst>
              <a:ext uri="{FF2B5EF4-FFF2-40B4-BE49-F238E27FC236}">
                <a16:creationId xmlns:a16="http://schemas.microsoft.com/office/drawing/2014/main" id="{494B0474-3C2B-4A1F-847C-77DB62476761}"/>
              </a:ext>
            </a:extLst>
          </p:cNvPr>
          <p:cNvSpPr>
            <a:spLocks noGrp="1"/>
          </p:cNvSpPr>
          <p:nvPr>
            <p:ph sz="quarter" idx="16" hasCustomPrompt="1"/>
          </p:nvPr>
        </p:nvSpPr>
        <p:spPr>
          <a:xfrm>
            <a:off x="6645187" y="2194560"/>
            <a:ext cx="1828800" cy="1097280"/>
          </a:xfrm>
        </p:spPr>
        <p:txBody>
          <a:bodyPr>
            <a:noAutofit/>
          </a:bodyPr>
          <a:lstStyle>
            <a:lvl1pPr marL="0" indent="0">
              <a:buNone/>
              <a:defRPr sz="1100">
                <a:solidFill>
                  <a:schemeClr val="tx2"/>
                </a:solidFill>
              </a:defRPr>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logo</a:t>
            </a:r>
          </a:p>
        </p:txBody>
      </p:sp>
      <p:sp>
        <p:nvSpPr>
          <p:cNvPr id="12" name="Content Placeholder 7">
            <a:extLst>
              <a:ext uri="{FF2B5EF4-FFF2-40B4-BE49-F238E27FC236}">
                <a16:creationId xmlns:a16="http://schemas.microsoft.com/office/drawing/2014/main" id="{6B3D3A2C-F2FE-4E58-9179-32ACA63A87E0}"/>
              </a:ext>
            </a:extLst>
          </p:cNvPr>
          <p:cNvSpPr>
            <a:spLocks noGrp="1"/>
          </p:cNvSpPr>
          <p:nvPr>
            <p:ph sz="quarter" idx="17" hasCustomPrompt="1"/>
          </p:nvPr>
        </p:nvSpPr>
        <p:spPr>
          <a:xfrm>
            <a:off x="790841" y="4059936"/>
            <a:ext cx="1828800" cy="1097280"/>
          </a:xfrm>
        </p:spPr>
        <p:txBody>
          <a:bodyPr>
            <a:noAutofit/>
          </a:bodyPr>
          <a:lstStyle>
            <a:lvl1pPr marL="0" indent="0">
              <a:buNone/>
              <a:defRPr sz="1100">
                <a:solidFill>
                  <a:schemeClr val="tx2"/>
                </a:solidFill>
              </a:defRPr>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logo</a:t>
            </a:r>
          </a:p>
        </p:txBody>
      </p:sp>
      <p:sp>
        <p:nvSpPr>
          <p:cNvPr id="13" name="Content Placeholder 7">
            <a:extLst>
              <a:ext uri="{FF2B5EF4-FFF2-40B4-BE49-F238E27FC236}">
                <a16:creationId xmlns:a16="http://schemas.microsoft.com/office/drawing/2014/main" id="{D9DA6D6E-7CB2-43EC-A618-77FD5AC68695}"/>
              </a:ext>
            </a:extLst>
          </p:cNvPr>
          <p:cNvSpPr>
            <a:spLocks noGrp="1"/>
          </p:cNvSpPr>
          <p:nvPr>
            <p:ph sz="quarter" idx="18" hasCustomPrompt="1"/>
          </p:nvPr>
        </p:nvSpPr>
        <p:spPr>
          <a:xfrm>
            <a:off x="9572359" y="4059936"/>
            <a:ext cx="1828800" cy="1097280"/>
          </a:xfrm>
        </p:spPr>
        <p:txBody>
          <a:bodyPr>
            <a:noAutofit/>
          </a:bodyPr>
          <a:lstStyle>
            <a:lvl1pPr marL="0" indent="0">
              <a:buNone/>
              <a:defRPr sz="1100">
                <a:solidFill>
                  <a:schemeClr val="tx2"/>
                </a:solidFill>
              </a:defRPr>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logo</a:t>
            </a:r>
          </a:p>
        </p:txBody>
      </p:sp>
      <p:sp>
        <p:nvSpPr>
          <p:cNvPr id="14" name="Content Placeholder 7">
            <a:extLst>
              <a:ext uri="{FF2B5EF4-FFF2-40B4-BE49-F238E27FC236}">
                <a16:creationId xmlns:a16="http://schemas.microsoft.com/office/drawing/2014/main" id="{DD3BB708-38D6-4216-8681-62B5B1293221}"/>
              </a:ext>
            </a:extLst>
          </p:cNvPr>
          <p:cNvSpPr>
            <a:spLocks noGrp="1"/>
          </p:cNvSpPr>
          <p:nvPr>
            <p:ph sz="quarter" idx="19" hasCustomPrompt="1"/>
          </p:nvPr>
        </p:nvSpPr>
        <p:spPr>
          <a:xfrm>
            <a:off x="3718014" y="4059936"/>
            <a:ext cx="1828800" cy="1097280"/>
          </a:xfrm>
        </p:spPr>
        <p:txBody>
          <a:bodyPr>
            <a:noAutofit/>
          </a:bodyPr>
          <a:lstStyle>
            <a:lvl1pPr marL="0" indent="0">
              <a:buNone/>
              <a:defRPr sz="1100">
                <a:solidFill>
                  <a:schemeClr val="tx2"/>
                </a:solidFill>
              </a:defRPr>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logo</a:t>
            </a:r>
          </a:p>
        </p:txBody>
      </p:sp>
      <p:sp>
        <p:nvSpPr>
          <p:cNvPr id="15" name="Content Placeholder 7">
            <a:extLst>
              <a:ext uri="{FF2B5EF4-FFF2-40B4-BE49-F238E27FC236}">
                <a16:creationId xmlns:a16="http://schemas.microsoft.com/office/drawing/2014/main" id="{D95B1CF7-30AD-446D-BB48-437779BB20A2}"/>
              </a:ext>
            </a:extLst>
          </p:cNvPr>
          <p:cNvSpPr>
            <a:spLocks noGrp="1"/>
          </p:cNvSpPr>
          <p:nvPr>
            <p:ph sz="quarter" idx="20" hasCustomPrompt="1"/>
          </p:nvPr>
        </p:nvSpPr>
        <p:spPr>
          <a:xfrm>
            <a:off x="6645187" y="4059936"/>
            <a:ext cx="1828800" cy="1097280"/>
          </a:xfrm>
        </p:spPr>
        <p:txBody>
          <a:bodyPr>
            <a:noAutofit/>
          </a:bodyPr>
          <a:lstStyle>
            <a:lvl1pPr marL="0" indent="0">
              <a:buNone/>
              <a:defRPr sz="1100">
                <a:solidFill>
                  <a:schemeClr val="tx2"/>
                </a:solidFill>
              </a:defRPr>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logo</a:t>
            </a:r>
          </a:p>
        </p:txBody>
      </p:sp>
    </p:spTree>
    <p:extLst>
      <p:ext uri="{BB962C8B-B14F-4D97-AF65-F5344CB8AC3E}">
        <p14:creationId xmlns:p14="http://schemas.microsoft.com/office/powerpoint/2010/main" val="77858050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ustomer logo wall layout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B31D2-1E8A-4798-BD13-0606620FD062}"/>
              </a:ext>
            </a:extLst>
          </p:cNvPr>
          <p:cNvSpPr>
            <a:spLocks noGrp="1"/>
          </p:cNvSpPr>
          <p:nvPr>
            <p:ph type="title" hasCustomPrompt="1"/>
          </p:nvPr>
        </p:nvSpPr>
        <p:spPr/>
        <p:txBody>
          <a:bodyPr/>
          <a:lstStyle>
            <a:lvl1pPr>
              <a:defRPr/>
            </a:lvl1pPr>
          </a:lstStyle>
          <a:p>
            <a:r>
              <a:rPr lang="en-US" dirty="0"/>
              <a:t>Customer logo wall layout (12)</a:t>
            </a:r>
          </a:p>
        </p:txBody>
      </p:sp>
      <p:sp>
        <p:nvSpPr>
          <p:cNvPr id="3" name="Date Placeholder 2">
            <a:extLst>
              <a:ext uri="{FF2B5EF4-FFF2-40B4-BE49-F238E27FC236}">
                <a16:creationId xmlns:a16="http://schemas.microsoft.com/office/drawing/2014/main" id="{D4046C62-58BE-4875-9CF1-988E9FBC80B5}"/>
              </a:ext>
            </a:extLst>
          </p:cNvPr>
          <p:cNvSpPr>
            <a:spLocks noGrp="1"/>
          </p:cNvSpPr>
          <p:nvPr>
            <p:ph type="dt" sz="half" idx="10"/>
          </p:nvPr>
        </p:nvSpPr>
        <p:spPr>
          <a:xfrm>
            <a:off x="838200" y="69532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1EF3D5-2436-9240-B6D0-2048A71FFF33}" type="datetime1">
              <a:rPr lang="en-US" smtClean="0"/>
              <a:pPr/>
              <a:t>6/25/2025</a:t>
            </a:fld>
            <a:endParaRPr lang="en-US"/>
          </a:p>
        </p:txBody>
      </p:sp>
      <p:sp>
        <p:nvSpPr>
          <p:cNvPr id="4" name="Footer Placeholder 3">
            <a:extLst>
              <a:ext uri="{FF2B5EF4-FFF2-40B4-BE49-F238E27FC236}">
                <a16:creationId xmlns:a16="http://schemas.microsoft.com/office/drawing/2014/main" id="{C09F8648-DA5C-4249-B315-5FCC6764F2E8}"/>
              </a:ext>
            </a:extLst>
          </p:cNvPr>
          <p:cNvSpPr>
            <a:spLocks noGrp="1"/>
          </p:cNvSpPr>
          <p:nvPr>
            <p:ph type="ftr" sz="quarter" idx="11"/>
          </p:nvPr>
        </p:nvSpPr>
        <p:spPr>
          <a:xfrm>
            <a:off x="4038600" y="69532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 name="Slide Number Placeholder 4">
            <a:extLst>
              <a:ext uri="{FF2B5EF4-FFF2-40B4-BE49-F238E27FC236}">
                <a16:creationId xmlns:a16="http://schemas.microsoft.com/office/drawing/2014/main" id="{7AB4976B-D5E7-498C-99B5-7AA17CD10183}"/>
              </a:ext>
            </a:extLst>
          </p:cNvPr>
          <p:cNvSpPr>
            <a:spLocks noGrp="1"/>
          </p:cNvSpPr>
          <p:nvPr>
            <p:ph type="sldNum" sz="quarter" idx="12"/>
          </p:nvPr>
        </p:nvSpPr>
        <p:spPr/>
        <p:txBody>
          <a:bodyPr/>
          <a:lstStyle/>
          <a:p>
            <a:fld id="{EB4B8DE2-A4E8-46E4-8BBF-D75455EFF32C}" type="slidenum">
              <a:rPr lang="en-US" smtClean="0"/>
              <a:pPr/>
              <a:t>‹#›</a:t>
            </a:fld>
            <a:endParaRPr lang="en-US"/>
          </a:p>
        </p:txBody>
      </p:sp>
      <p:sp>
        <p:nvSpPr>
          <p:cNvPr id="8" name="Content Placeholder 7">
            <a:extLst>
              <a:ext uri="{FF2B5EF4-FFF2-40B4-BE49-F238E27FC236}">
                <a16:creationId xmlns:a16="http://schemas.microsoft.com/office/drawing/2014/main" id="{67C4FF75-DBF1-4846-9B49-7424CC9B81D0}"/>
              </a:ext>
            </a:extLst>
          </p:cNvPr>
          <p:cNvSpPr>
            <a:spLocks noGrp="1"/>
          </p:cNvSpPr>
          <p:nvPr>
            <p:ph sz="quarter" idx="13" hasCustomPrompt="1"/>
          </p:nvPr>
        </p:nvSpPr>
        <p:spPr>
          <a:xfrm>
            <a:off x="790841" y="1955176"/>
            <a:ext cx="1828800" cy="1097280"/>
          </a:xfrm>
        </p:spPr>
        <p:txBody>
          <a:bodyPr>
            <a:noAutofit/>
          </a:bodyPr>
          <a:lstStyle>
            <a:lvl1pPr marL="0" indent="0">
              <a:buNone/>
              <a:defRPr sz="1100">
                <a:solidFill>
                  <a:schemeClr val="tx2"/>
                </a:solidFill>
              </a:defRPr>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logo</a:t>
            </a:r>
          </a:p>
        </p:txBody>
      </p:sp>
      <p:sp>
        <p:nvSpPr>
          <p:cNvPr id="9" name="Content Placeholder 7">
            <a:extLst>
              <a:ext uri="{FF2B5EF4-FFF2-40B4-BE49-F238E27FC236}">
                <a16:creationId xmlns:a16="http://schemas.microsoft.com/office/drawing/2014/main" id="{AA3F6BBD-CD6D-4350-B54B-BE6A362B5E0C}"/>
              </a:ext>
            </a:extLst>
          </p:cNvPr>
          <p:cNvSpPr>
            <a:spLocks noGrp="1"/>
          </p:cNvSpPr>
          <p:nvPr>
            <p:ph sz="quarter" idx="14" hasCustomPrompt="1"/>
          </p:nvPr>
        </p:nvSpPr>
        <p:spPr>
          <a:xfrm>
            <a:off x="9572359" y="1955176"/>
            <a:ext cx="1828800" cy="1097280"/>
          </a:xfrm>
        </p:spPr>
        <p:txBody>
          <a:bodyPr>
            <a:noAutofit/>
          </a:bodyPr>
          <a:lstStyle>
            <a:lvl1pPr marL="0" indent="0">
              <a:buNone/>
              <a:defRPr sz="1100">
                <a:solidFill>
                  <a:schemeClr val="tx2"/>
                </a:solidFill>
              </a:defRPr>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logo</a:t>
            </a:r>
          </a:p>
        </p:txBody>
      </p:sp>
      <p:sp>
        <p:nvSpPr>
          <p:cNvPr id="10" name="Content Placeholder 7">
            <a:extLst>
              <a:ext uri="{FF2B5EF4-FFF2-40B4-BE49-F238E27FC236}">
                <a16:creationId xmlns:a16="http://schemas.microsoft.com/office/drawing/2014/main" id="{F03249D0-599C-470C-AF38-A23174D881DA}"/>
              </a:ext>
            </a:extLst>
          </p:cNvPr>
          <p:cNvSpPr>
            <a:spLocks noGrp="1"/>
          </p:cNvSpPr>
          <p:nvPr>
            <p:ph sz="quarter" idx="15" hasCustomPrompt="1"/>
          </p:nvPr>
        </p:nvSpPr>
        <p:spPr>
          <a:xfrm>
            <a:off x="3718014" y="1955176"/>
            <a:ext cx="1828800" cy="1097280"/>
          </a:xfrm>
        </p:spPr>
        <p:txBody>
          <a:bodyPr>
            <a:noAutofit/>
          </a:bodyPr>
          <a:lstStyle>
            <a:lvl1pPr marL="0" indent="0">
              <a:buNone/>
              <a:defRPr sz="1100">
                <a:solidFill>
                  <a:schemeClr val="tx2"/>
                </a:solidFill>
              </a:defRPr>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logo</a:t>
            </a:r>
          </a:p>
        </p:txBody>
      </p:sp>
      <p:sp>
        <p:nvSpPr>
          <p:cNvPr id="11" name="Content Placeholder 7">
            <a:extLst>
              <a:ext uri="{FF2B5EF4-FFF2-40B4-BE49-F238E27FC236}">
                <a16:creationId xmlns:a16="http://schemas.microsoft.com/office/drawing/2014/main" id="{494B0474-3C2B-4A1F-847C-77DB62476761}"/>
              </a:ext>
            </a:extLst>
          </p:cNvPr>
          <p:cNvSpPr>
            <a:spLocks noGrp="1"/>
          </p:cNvSpPr>
          <p:nvPr>
            <p:ph sz="quarter" idx="16" hasCustomPrompt="1"/>
          </p:nvPr>
        </p:nvSpPr>
        <p:spPr>
          <a:xfrm>
            <a:off x="6645187" y="1955176"/>
            <a:ext cx="1828800" cy="1097280"/>
          </a:xfrm>
        </p:spPr>
        <p:txBody>
          <a:bodyPr>
            <a:noAutofit/>
          </a:bodyPr>
          <a:lstStyle>
            <a:lvl1pPr marL="0" indent="0">
              <a:buNone/>
              <a:defRPr sz="1100">
                <a:solidFill>
                  <a:schemeClr val="tx2"/>
                </a:solidFill>
              </a:defRPr>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logo</a:t>
            </a:r>
          </a:p>
        </p:txBody>
      </p:sp>
      <p:sp>
        <p:nvSpPr>
          <p:cNvPr id="12" name="Content Placeholder 7">
            <a:extLst>
              <a:ext uri="{FF2B5EF4-FFF2-40B4-BE49-F238E27FC236}">
                <a16:creationId xmlns:a16="http://schemas.microsoft.com/office/drawing/2014/main" id="{6B3D3A2C-F2FE-4E58-9179-32ACA63A87E0}"/>
              </a:ext>
            </a:extLst>
          </p:cNvPr>
          <p:cNvSpPr>
            <a:spLocks noGrp="1"/>
          </p:cNvSpPr>
          <p:nvPr>
            <p:ph sz="quarter" idx="17" hasCustomPrompt="1"/>
          </p:nvPr>
        </p:nvSpPr>
        <p:spPr>
          <a:xfrm>
            <a:off x="790841" y="3356933"/>
            <a:ext cx="1828800" cy="1097280"/>
          </a:xfrm>
        </p:spPr>
        <p:txBody>
          <a:bodyPr>
            <a:noAutofit/>
          </a:bodyPr>
          <a:lstStyle>
            <a:lvl1pPr marL="0" indent="0">
              <a:buNone/>
              <a:defRPr sz="1100">
                <a:solidFill>
                  <a:schemeClr val="tx2"/>
                </a:solidFill>
              </a:defRPr>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logo</a:t>
            </a:r>
          </a:p>
        </p:txBody>
      </p:sp>
      <p:sp>
        <p:nvSpPr>
          <p:cNvPr id="13" name="Content Placeholder 7">
            <a:extLst>
              <a:ext uri="{FF2B5EF4-FFF2-40B4-BE49-F238E27FC236}">
                <a16:creationId xmlns:a16="http://schemas.microsoft.com/office/drawing/2014/main" id="{D9DA6D6E-7CB2-43EC-A618-77FD5AC68695}"/>
              </a:ext>
            </a:extLst>
          </p:cNvPr>
          <p:cNvSpPr>
            <a:spLocks noGrp="1"/>
          </p:cNvSpPr>
          <p:nvPr>
            <p:ph sz="quarter" idx="18" hasCustomPrompt="1"/>
          </p:nvPr>
        </p:nvSpPr>
        <p:spPr>
          <a:xfrm>
            <a:off x="9572359" y="3356933"/>
            <a:ext cx="1828800" cy="1097280"/>
          </a:xfrm>
        </p:spPr>
        <p:txBody>
          <a:bodyPr>
            <a:noAutofit/>
          </a:bodyPr>
          <a:lstStyle>
            <a:lvl1pPr marL="0" indent="0">
              <a:buNone/>
              <a:defRPr sz="1100">
                <a:solidFill>
                  <a:schemeClr val="tx2"/>
                </a:solidFill>
              </a:defRPr>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logo</a:t>
            </a:r>
          </a:p>
        </p:txBody>
      </p:sp>
      <p:sp>
        <p:nvSpPr>
          <p:cNvPr id="14" name="Content Placeholder 7">
            <a:extLst>
              <a:ext uri="{FF2B5EF4-FFF2-40B4-BE49-F238E27FC236}">
                <a16:creationId xmlns:a16="http://schemas.microsoft.com/office/drawing/2014/main" id="{DD3BB708-38D6-4216-8681-62B5B1293221}"/>
              </a:ext>
            </a:extLst>
          </p:cNvPr>
          <p:cNvSpPr>
            <a:spLocks noGrp="1"/>
          </p:cNvSpPr>
          <p:nvPr>
            <p:ph sz="quarter" idx="19" hasCustomPrompt="1"/>
          </p:nvPr>
        </p:nvSpPr>
        <p:spPr>
          <a:xfrm>
            <a:off x="3718014" y="3356933"/>
            <a:ext cx="1828800" cy="1097280"/>
          </a:xfrm>
        </p:spPr>
        <p:txBody>
          <a:bodyPr>
            <a:noAutofit/>
          </a:bodyPr>
          <a:lstStyle>
            <a:lvl1pPr marL="0" indent="0">
              <a:buNone/>
              <a:defRPr sz="1100">
                <a:solidFill>
                  <a:schemeClr val="tx2"/>
                </a:solidFill>
              </a:defRPr>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logo</a:t>
            </a:r>
          </a:p>
        </p:txBody>
      </p:sp>
      <p:sp>
        <p:nvSpPr>
          <p:cNvPr id="15" name="Content Placeholder 7">
            <a:extLst>
              <a:ext uri="{FF2B5EF4-FFF2-40B4-BE49-F238E27FC236}">
                <a16:creationId xmlns:a16="http://schemas.microsoft.com/office/drawing/2014/main" id="{D95B1CF7-30AD-446D-BB48-437779BB20A2}"/>
              </a:ext>
            </a:extLst>
          </p:cNvPr>
          <p:cNvSpPr>
            <a:spLocks noGrp="1"/>
          </p:cNvSpPr>
          <p:nvPr>
            <p:ph sz="quarter" idx="20" hasCustomPrompt="1"/>
          </p:nvPr>
        </p:nvSpPr>
        <p:spPr>
          <a:xfrm>
            <a:off x="6645187" y="3356933"/>
            <a:ext cx="1828800" cy="1097280"/>
          </a:xfrm>
        </p:spPr>
        <p:txBody>
          <a:bodyPr>
            <a:noAutofit/>
          </a:bodyPr>
          <a:lstStyle>
            <a:lvl1pPr marL="0" indent="0">
              <a:buNone/>
              <a:defRPr sz="1100">
                <a:solidFill>
                  <a:schemeClr val="tx2"/>
                </a:solidFill>
              </a:defRPr>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logo</a:t>
            </a:r>
          </a:p>
        </p:txBody>
      </p:sp>
      <p:sp>
        <p:nvSpPr>
          <p:cNvPr id="16" name="Content Placeholder 7">
            <a:extLst>
              <a:ext uri="{FF2B5EF4-FFF2-40B4-BE49-F238E27FC236}">
                <a16:creationId xmlns:a16="http://schemas.microsoft.com/office/drawing/2014/main" id="{86A31571-AD90-F406-8141-198F7EDA5F79}"/>
              </a:ext>
            </a:extLst>
          </p:cNvPr>
          <p:cNvSpPr>
            <a:spLocks noGrp="1"/>
          </p:cNvSpPr>
          <p:nvPr>
            <p:ph sz="quarter" idx="21" hasCustomPrompt="1"/>
          </p:nvPr>
        </p:nvSpPr>
        <p:spPr>
          <a:xfrm>
            <a:off x="790841" y="4823216"/>
            <a:ext cx="1828800" cy="1097280"/>
          </a:xfrm>
        </p:spPr>
        <p:txBody>
          <a:bodyPr>
            <a:noAutofit/>
          </a:bodyPr>
          <a:lstStyle>
            <a:lvl1pPr marL="0" indent="0">
              <a:buNone/>
              <a:defRPr sz="1100">
                <a:solidFill>
                  <a:schemeClr val="tx2"/>
                </a:solidFill>
              </a:defRPr>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logo</a:t>
            </a:r>
          </a:p>
        </p:txBody>
      </p:sp>
      <p:sp>
        <p:nvSpPr>
          <p:cNvPr id="17" name="Content Placeholder 7">
            <a:extLst>
              <a:ext uri="{FF2B5EF4-FFF2-40B4-BE49-F238E27FC236}">
                <a16:creationId xmlns:a16="http://schemas.microsoft.com/office/drawing/2014/main" id="{71A2F854-A7C9-DE92-BDED-312285EB103A}"/>
              </a:ext>
            </a:extLst>
          </p:cNvPr>
          <p:cNvSpPr>
            <a:spLocks noGrp="1"/>
          </p:cNvSpPr>
          <p:nvPr>
            <p:ph sz="quarter" idx="22" hasCustomPrompt="1"/>
          </p:nvPr>
        </p:nvSpPr>
        <p:spPr>
          <a:xfrm>
            <a:off x="9572359" y="4823216"/>
            <a:ext cx="1828800" cy="1097280"/>
          </a:xfrm>
        </p:spPr>
        <p:txBody>
          <a:bodyPr>
            <a:noAutofit/>
          </a:bodyPr>
          <a:lstStyle>
            <a:lvl1pPr marL="0" indent="0">
              <a:buNone/>
              <a:defRPr sz="1100">
                <a:solidFill>
                  <a:schemeClr val="tx2"/>
                </a:solidFill>
              </a:defRPr>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logo</a:t>
            </a:r>
          </a:p>
        </p:txBody>
      </p:sp>
      <p:sp>
        <p:nvSpPr>
          <p:cNvPr id="18" name="Content Placeholder 7">
            <a:extLst>
              <a:ext uri="{FF2B5EF4-FFF2-40B4-BE49-F238E27FC236}">
                <a16:creationId xmlns:a16="http://schemas.microsoft.com/office/drawing/2014/main" id="{0214B8D4-9752-EB77-1C4D-773087C9951B}"/>
              </a:ext>
            </a:extLst>
          </p:cNvPr>
          <p:cNvSpPr>
            <a:spLocks noGrp="1"/>
          </p:cNvSpPr>
          <p:nvPr>
            <p:ph sz="quarter" idx="23" hasCustomPrompt="1"/>
          </p:nvPr>
        </p:nvSpPr>
        <p:spPr>
          <a:xfrm>
            <a:off x="3718014" y="4823216"/>
            <a:ext cx="1828800" cy="1097280"/>
          </a:xfrm>
        </p:spPr>
        <p:txBody>
          <a:bodyPr>
            <a:noAutofit/>
          </a:bodyPr>
          <a:lstStyle>
            <a:lvl1pPr marL="0" indent="0">
              <a:buNone/>
              <a:defRPr sz="1100">
                <a:solidFill>
                  <a:schemeClr val="tx2"/>
                </a:solidFill>
              </a:defRPr>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logo</a:t>
            </a:r>
          </a:p>
        </p:txBody>
      </p:sp>
      <p:sp>
        <p:nvSpPr>
          <p:cNvPr id="19" name="Content Placeholder 7">
            <a:extLst>
              <a:ext uri="{FF2B5EF4-FFF2-40B4-BE49-F238E27FC236}">
                <a16:creationId xmlns:a16="http://schemas.microsoft.com/office/drawing/2014/main" id="{E91D7F5B-2DB9-D800-0D4B-C913BEE92EFD}"/>
              </a:ext>
            </a:extLst>
          </p:cNvPr>
          <p:cNvSpPr>
            <a:spLocks noGrp="1"/>
          </p:cNvSpPr>
          <p:nvPr>
            <p:ph sz="quarter" idx="24" hasCustomPrompt="1"/>
          </p:nvPr>
        </p:nvSpPr>
        <p:spPr>
          <a:xfrm>
            <a:off x="6645187" y="4823216"/>
            <a:ext cx="1828800" cy="1097280"/>
          </a:xfrm>
        </p:spPr>
        <p:txBody>
          <a:bodyPr>
            <a:noAutofit/>
          </a:bodyPr>
          <a:lstStyle>
            <a:lvl1pPr marL="0" indent="0">
              <a:buNone/>
              <a:defRPr sz="1100">
                <a:solidFill>
                  <a:schemeClr val="tx2"/>
                </a:solidFill>
              </a:defRPr>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logo</a:t>
            </a:r>
          </a:p>
        </p:txBody>
      </p:sp>
    </p:spTree>
    <p:extLst>
      <p:ext uri="{BB962C8B-B14F-4D97-AF65-F5344CB8AC3E}">
        <p14:creationId xmlns:p14="http://schemas.microsoft.com/office/powerpoint/2010/main" val="36076053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ustomer logo wall (2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B31D2-1E8A-4798-BD13-0606620FD062}"/>
              </a:ext>
            </a:extLst>
          </p:cNvPr>
          <p:cNvSpPr>
            <a:spLocks noGrp="1"/>
          </p:cNvSpPr>
          <p:nvPr>
            <p:ph type="title" hasCustomPrompt="1"/>
          </p:nvPr>
        </p:nvSpPr>
        <p:spPr/>
        <p:txBody>
          <a:bodyPr/>
          <a:lstStyle>
            <a:lvl1pPr>
              <a:defRPr/>
            </a:lvl1pPr>
          </a:lstStyle>
          <a:p>
            <a:r>
              <a:rPr lang="en-US" dirty="0"/>
              <a:t>Customer logo wall layout (25)</a:t>
            </a:r>
          </a:p>
        </p:txBody>
      </p:sp>
      <p:sp>
        <p:nvSpPr>
          <p:cNvPr id="3" name="Date Placeholder 2">
            <a:extLst>
              <a:ext uri="{FF2B5EF4-FFF2-40B4-BE49-F238E27FC236}">
                <a16:creationId xmlns:a16="http://schemas.microsoft.com/office/drawing/2014/main" id="{D4046C62-58BE-4875-9CF1-988E9FBC80B5}"/>
              </a:ext>
            </a:extLst>
          </p:cNvPr>
          <p:cNvSpPr>
            <a:spLocks noGrp="1"/>
          </p:cNvSpPr>
          <p:nvPr>
            <p:ph type="dt" sz="half" idx="10"/>
          </p:nvPr>
        </p:nvSpPr>
        <p:spPr>
          <a:xfrm>
            <a:off x="838200" y="69532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1EF3D5-2436-9240-B6D0-2048A71FFF33}" type="datetime1">
              <a:rPr lang="en-US" smtClean="0"/>
              <a:pPr/>
              <a:t>6/25/2025</a:t>
            </a:fld>
            <a:endParaRPr lang="en-US"/>
          </a:p>
        </p:txBody>
      </p:sp>
      <p:sp>
        <p:nvSpPr>
          <p:cNvPr id="4" name="Footer Placeholder 3">
            <a:extLst>
              <a:ext uri="{FF2B5EF4-FFF2-40B4-BE49-F238E27FC236}">
                <a16:creationId xmlns:a16="http://schemas.microsoft.com/office/drawing/2014/main" id="{C09F8648-DA5C-4249-B315-5FCC6764F2E8}"/>
              </a:ext>
            </a:extLst>
          </p:cNvPr>
          <p:cNvSpPr>
            <a:spLocks noGrp="1"/>
          </p:cNvSpPr>
          <p:nvPr>
            <p:ph type="ftr" sz="quarter" idx="11"/>
          </p:nvPr>
        </p:nvSpPr>
        <p:spPr>
          <a:xfrm>
            <a:off x="4038600" y="69532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 name="Slide Number Placeholder 4">
            <a:extLst>
              <a:ext uri="{FF2B5EF4-FFF2-40B4-BE49-F238E27FC236}">
                <a16:creationId xmlns:a16="http://schemas.microsoft.com/office/drawing/2014/main" id="{7AB4976B-D5E7-498C-99B5-7AA17CD10183}"/>
              </a:ext>
            </a:extLst>
          </p:cNvPr>
          <p:cNvSpPr>
            <a:spLocks noGrp="1"/>
          </p:cNvSpPr>
          <p:nvPr>
            <p:ph type="sldNum" sz="quarter" idx="12"/>
          </p:nvPr>
        </p:nvSpPr>
        <p:spPr/>
        <p:txBody>
          <a:bodyPr/>
          <a:lstStyle/>
          <a:p>
            <a:fld id="{04B44C57-D4C9-154C-9EBC-B33414F4DE7F}" type="slidenum">
              <a:rPr lang="en-US" smtClean="0"/>
              <a:t>‹#›</a:t>
            </a:fld>
            <a:endParaRPr lang="en-US"/>
          </a:p>
        </p:txBody>
      </p:sp>
      <p:sp>
        <p:nvSpPr>
          <p:cNvPr id="8" name="Content Placeholder 7">
            <a:extLst>
              <a:ext uri="{FF2B5EF4-FFF2-40B4-BE49-F238E27FC236}">
                <a16:creationId xmlns:a16="http://schemas.microsoft.com/office/drawing/2014/main" id="{67C4FF75-DBF1-4846-9B49-7424CC9B81D0}"/>
              </a:ext>
            </a:extLst>
          </p:cNvPr>
          <p:cNvSpPr>
            <a:spLocks noGrp="1"/>
          </p:cNvSpPr>
          <p:nvPr>
            <p:ph sz="quarter" idx="13" hasCustomPrompt="1"/>
          </p:nvPr>
        </p:nvSpPr>
        <p:spPr>
          <a:xfrm>
            <a:off x="609600" y="1796771"/>
            <a:ext cx="1828800" cy="695467"/>
          </a:xfrm>
        </p:spPr>
        <p:txBody>
          <a:bodyPr>
            <a:noAutofit/>
          </a:bodyPr>
          <a:lstStyle>
            <a:lvl1pPr marL="0" indent="0">
              <a:buNone/>
              <a:defRPr sz="1100">
                <a:solidFill>
                  <a:schemeClr val="tx2"/>
                </a:solidFill>
              </a:defRPr>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logo</a:t>
            </a:r>
          </a:p>
        </p:txBody>
      </p:sp>
      <p:sp>
        <p:nvSpPr>
          <p:cNvPr id="9" name="Content Placeholder 7">
            <a:extLst>
              <a:ext uri="{FF2B5EF4-FFF2-40B4-BE49-F238E27FC236}">
                <a16:creationId xmlns:a16="http://schemas.microsoft.com/office/drawing/2014/main" id="{AA3F6BBD-CD6D-4350-B54B-BE6A362B5E0C}"/>
              </a:ext>
            </a:extLst>
          </p:cNvPr>
          <p:cNvSpPr>
            <a:spLocks noGrp="1"/>
          </p:cNvSpPr>
          <p:nvPr>
            <p:ph sz="quarter" idx="14" hasCustomPrompt="1"/>
          </p:nvPr>
        </p:nvSpPr>
        <p:spPr>
          <a:xfrm>
            <a:off x="7491681" y="1796771"/>
            <a:ext cx="1828800" cy="695467"/>
          </a:xfrm>
        </p:spPr>
        <p:txBody>
          <a:bodyPr>
            <a:noAutofit/>
          </a:bodyPr>
          <a:lstStyle>
            <a:lvl1pPr marL="0" indent="0">
              <a:buNone/>
              <a:defRPr sz="1100">
                <a:solidFill>
                  <a:schemeClr val="tx2"/>
                </a:solidFill>
              </a:defRPr>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logo</a:t>
            </a:r>
          </a:p>
        </p:txBody>
      </p:sp>
      <p:sp>
        <p:nvSpPr>
          <p:cNvPr id="10" name="Content Placeholder 7">
            <a:extLst>
              <a:ext uri="{FF2B5EF4-FFF2-40B4-BE49-F238E27FC236}">
                <a16:creationId xmlns:a16="http://schemas.microsoft.com/office/drawing/2014/main" id="{F03249D0-599C-470C-AF38-A23174D881DA}"/>
              </a:ext>
            </a:extLst>
          </p:cNvPr>
          <p:cNvSpPr>
            <a:spLocks noGrp="1"/>
          </p:cNvSpPr>
          <p:nvPr>
            <p:ph sz="quarter" idx="15" hasCustomPrompt="1"/>
          </p:nvPr>
        </p:nvSpPr>
        <p:spPr>
          <a:xfrm>
            <a:off x="2903627" y="1796771"/>
            <a:ext cx="1828800" cy="695467"/>
          </a:xfrm>
        </p:spPr>
        <p:txBody>
          <a:bodyPr>
            <a:noAutofit/>
          </a:bodyPr>
          <a:lstStyle>
            <a:lvl1pPr marL="0" indent="0">
              <a:buNone/>
              <a:defRPr sz="1100">
                <a:solidFill>
                  <a:schemeClr val="tx2"/>
                </a:solidFill>
              </a:defRPr>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logo</a:t>
            </a:r>
          </a:p>
        </p:txBody>
      </p:sp>
      <p:sp>
        <p:nvSpPr>
          <p:cNvPr id="11" name="Content Placeholder 7">
            <a:extLst>
              <a:ext uri="{FF2B5EF4-FFF2-40B4-BE49-F238E27FC236}">
                <a16:creationId xmlns:a16="http://schemas.microsoft.com/office/drawing/2014/main" id="{494B0474-3C2B-4A1F-847C-77DB62476761}"/>
              </a:ext>
            </a:extLst>
          </p:cNvPr>
          <p:cNvSpPr>
            <a:spLocks noGrp="1"/>
          </p:cNvSpPr>
          <p:nvPr>
            <p:ph sz="quarter" idx="16" hasCustomPrompt="1"/>
          </p:nvPr>
        </p:nvSpPr>
        <p:spPr>
          <a:xfrm>
            <a:off x="5197654" y="1796771"/>
            <a:ext cx="1828800" cy="695467"/>
          </a:xfrm>
        </p:spPr>
        <p:txBody>
          <a:bodyPr>
            <a:noAutofit/>
          </a:bodyPr>
          <a:lstStyle>
            <a:lvl1pPr marL="0" indent="0">
              <a:buNone/>
              <a:defRPr sz="1100">
                <a:solidFill>
                  <a:schemeClr val="tx2"/>
                </a:solidFill>
              </a:defRPr>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logo</a:t>
            </a:r>
          </a:p>
        </p:txBody>
      </p:sp>
      <p:sp>
        <p:nvSpPr>
          <p:cNvPr id="6" name="Content Placeholder 7">
            <a:extLst>
              <a:ext uri="{FF2B5EF4-FFF2-40B4-BE49-F238E27FC236}">
                <a16:creationId xmlns:a16="http://schemas.microsoft.com/office/drawing/2014/main" id="{A2CE38B6-3238-D552-4468-7038477C91EF}"/>
              </a:ext>
            </a:extLst>
          </p:cNvPr>
          <p:cNvSpPr>
            <a:spLocks noGrp="1"/>
          </p:cNvSpPr>
          <p:nvPr>
            <p:ph sz="quarter" idx="17" hasCustomPrompt="1"/>
          </p:nvPr>
        </p:nvSpPr>
        <p:spPr>
          <a:xfrm>
            <a:off x="9785708" y="1796771"/>
            <a:ext cx="1828800" cy="695467"/>
          </a:xfrm>
        </p:spPr>
        <p:txBody>
          <a:bodyPr>
            <a:noAutofit/>
          </a:bodyPr>
          <a:lstStyle>
            <a:lvl1pPr marL="0" indent="0">
              <a:buNone/>
              <a:defRPr sz="1100">
                <a:solidFill>
                  <a:schemeClr val="tx2"/>
                </a:solidFill>
              </a:defRPr>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logo</a:t>
            </a:r>
          </a:p>
        </p:txBody>
      </p:sp>
      <p:sp>
        <p:nvSpPr>
          <p:cNvPr id="64" name="Content Placeholder 7">
            <a:extLst>
              <a:ext uri="{FF2B5EF4-FFF2-40B4-BE49-F238E27FC236}">
                <a16:creationId xmlns:a16="http://schemas.microsoft.com/office/drawing/2014/main" id="{17519763-3F00-4F19-B26E-A9FEB5F04B21}"/>
              </a:ext>
            </a:extLst>
          </p:cNvPr>
          <p:cNvSpPr>
            <a:spLocks noGrp="1"/>
          </p:cNvSpPr>
          <p:nvPr>
            <p:ph sz="quarter" idx="18" hasCustomPrompt="1"/>
          </p:nvPr>
        </p:nvSpPr>
        <p:spPr>
          <a:xfrm>
            <a:off x="609600" y="2653095"/>
            <a:ext cx="1828800" cy="695467"/>
          </a:xfrm>
        </p:spPr>
        <p:txBody>
          <a:bodyPr>
            <a:noAutofit/>
          </a:bodyPr>
          <a:lstStyle>
            <a:lvl1pPr marL="0" indent="0">
              <a:buNone/>
              <a:defRPr sz="1100">
                <a:solidFill>
                  <a:schemeClr val="tx2"/>
                </a:solidFill>
              </a:defRPr>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logo</a:t>
            </a:r>
          </a:p>
        </p:txBody>
      </p:sp>
      <p:sp>
        <p:nvSpPr>
          <p:cNvPr id="65" name="Content Placeholder 7">
            <a:extLst>
              <a:ext uri="{FF2B5EF4-FFF2-40B4-BE49-F238E27FC236}">
                <a16:creationId xmlns:a16="http://schemas.microsoft.com/office/drawing/2014/main" id="{E7995AFB-8EC3-29AD-65F5-36E4AF712F82}"/>
              </a:ext>
            </a:extLst>
          </p:cNvPr>
          <p:cNvSpPr>
            <a:spLocks noGrp="1"/>
          </p:cNvSpPr>
          <p:nvPr>
            <p:ph sz="quarter" idx="19" hasCustomPrompt="1"/>
          </p:nvPr>
        </p:nvSpPr>
        <p:spPr>
          <a:xfrm>
            <a:off x="7491681" y="2653095"/>
            <a:ext cx="1828800" cy="695467"/>
          </a:xfrm>
        </p:spPr>
        <p:txBody>
          <a:bodyPr>
            <a:noAutofit/>
          </a:bodyPr>
          <a:lstStyle>
            <a:lvl1pPr marL="0" indent="0">
              <a:buNone/>
              <a:defRPr sz="1100">
                <a:solidFill>
                  <a:schemeClr val="tx2"/>
                </a:solidFill>
              </a:defRPr>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logo</a:t>
            </a:r>
          </a:p>
        </p:txBody>
      </p:sp>
      <p:sp>
        <p:nvSpPr>
          <p:cNvPr id="66" name="Content Placeholder 7">
            <a:extLst>
              <a:ext uri="{FF2B5EF4-FFF2-40B4-BE49-F238E27FC236}">
                <a16:creationId xmlns:a16="http://schemas.microsoft.com/office/drawing/2014/main" id="{19510AEB-A41C-5A44-CB2C-800EA20B44CC}"/>
              </a:ext>
            </a:extLst>
          </p:cNvPr>
          <p:cNvSpPr>
            <a:spLocks noGrp="1"/>
          </p:cNvSpPr>
          <p:nvPr>
            <p:ph sz="quarter" idx="20" hasCustomPrompt="1"/>
          </p:nvPr>
        </p:nvSpPr>
        <p:spPr>
          <a:xfrm>
            <a:off x="2903627" y="2653095"/>
            <a:ext cx="1828800" cy="695467"/>
          </a:xfrm>
        </p:spPr>
        <p:txBody>
          <a:bodyPr>
            <a:noAutofit/>
          </a:bodyPr>
          <a:lstStyle>
            <a:lvl1pPr marL="0" indent="0">
              <a:buNone/>
              <a:defRPr sz="1100">
                <a:solidFill>
                  <a:schemeClr val="tx2"/>
                </a:solidFill>
              </a:defRPr>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logo</a:t>
            </a:r>
          </a:p>
        </p:txBody>
      </p:sp>
      <p:sp>
        <p:nvSpPr>
          <p:cNvPr id="67" name="Content Placeholder 7">
            <a:extLst>
              <a:ext uri="{FF2B5EF4-FFF2-40B4-BE49-F238E27FC236}">
                <a16:creationId xmlns:a16="http://schemas.microsoft.com/office/drawing/2014/main" id="{310367DA-FEEF-3686-683F-3FB1BA3701FE}"/>
              </a:ext>
            </a:extLst>
          </p:cNvPr>
          <p:cNvSpPr>
            <a:spLocks noGrp="1"/>
          </p:cNvSpPr>
          <p:nvPr>
            <p:ph sz="quarter" idx="21" hasCustomPrompt="1"/>
          </p:nvPr>
        </p:nvSpPr>
        <p:spPr>
          <a:xfrm>
            <a:off x="5197654" y="2653095"/>
            <a:ext cx="1828800" cy="695467"/>
          </a:xfrm>
        </p:spPr>
        <p:txBody>
          <a:bodyPr>
            <a:noAutofit/>
          </a:bodyPr>
          <a:lstStyle>
            <a:lvl1pPr marL="0" indent="0">
              <a:buNone/>
              <a:defRPr sz="1100">
                <a:solidFill>
                  <a:schemeClr val="tx2"/>
                </a:solidFill>
              </a:defRPr>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logo</a:t>
            </a:r>
          </a:p>
        </p:txBody>
      </p:sp>
      <p:sp>
        <p:nvSpPr>
          <p:cNvPr id="68" name="Content Placeholder 7">
            <a:extLst>
              <a:ext uri="{FF2B5EF4-FFF2-40B4-BE49-F238E27FC236}">
                <a16:creationId xmlns:a16="http://schemas.microsoft.com/office/drawing/2014/main" id="{03E6532F-DC65-E0E3-CB75-EE470F3815AF}"/>
              </a:ext>
            </a:extLst>
          </p:cNvPr>
          <p:cNvSpPr>
            <a:spLocks noGrp="1"/>
          </p:cNvSpPr>
          <p:nvPr>
            <p:ph sz="quarter" idx="22" hasCustomPrompt="1"/>
          </p:nvPr>
        </p:nvSpPr>
        <p:spPr>
          <a:xfrm>
            <a:off x="9785708" y="2653095"/>
            <a:ext cx="1828800" cy="695467"/>
          </a:xfrm>
        </p:spPr>
        <p:txBody>
          <a:bodyPr>
            <a:noAutofit/>
          </a:bodyPr>
          <a:lstStyle>
            <a:lvl1pPr marL="0" indent="0">
              <a:buNone/>
              <a:defRPr sz="1100">
                <a:solidFill>
                  <a:schemeClr val="tx2"/>
                </a:solidFill>
              </a:defRPr>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logo</a:t>
            </a:r>
          </a:p>
        </p:txBody>
      </p:sp>
      <p:sp>
        <p:nvSpPr>
          <p:cNvPr id="69" name="Content Placeholder 7">
            <a:extLst>
              <a:ext uri="{FF2B5EF4-FFF2-40B4-BE49-F238E27FC236}">
                <a16:creationId xmlns:a16="http://schemas.microsoft.com/office/drawing/2014/main" id="{43E30ABB-C21E-6D8F-D11D-767EE01C39DC}"/>
              </a:ext>
            </a:extLst>
          </p:cNvPr>
          <p:cNvSpPr>
            <a:spLocks noGrp="1"/>
          </p:cNvSpPr>
          <p:nvPr>
            <p:ph sz="quarter" idx="23" hasCustomPrompt="1"/>
          </p:nvPr>
        </p:nvSpPr>
        <p:spPr>
          <a:xfrm>
            <a:off x="609600" y="3521982"/>
            <a:ext cx="1828800" cy="695467"/>
          </a:xfrm>
        </p:spPr>
        <p:txBody>
          <a:bodyPr>
            <a:noAutofit/>
          </a:bodyPr>
          <a:lstStyle>
            <a:lvl1pPr marL="0" indent="0">
              <a:buNone/>
              <a:defRPr sz="1100">
                <a:solidFill>
                  <a:schemeClr val="tx2"/>
                </a:solidFill>
              </a:defRPr>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logo</a:t>
            </a:r>
          </a:p>
        </p:txBody>
      </p:sp>
      <p:sp>
        <p:nvSpPr>
          <p:cNvPr id="70" name="Content Placeholder 7">
            <a:extLst>
              <a:ext uri="{FF2B5EF4-FFF2-40B4-BE49-F238E27FC236}">
                <a16:creationId xmlns:a16="http://schemas.microsoft.com/office/drawing/2014/main" id="{18D993E3-9C8D-AA3A-4F00-364976BD56DE}"/>
              </a:ext>
            </a:extLst>
          </p:cNvPr>
          <p:cNvSpPr>
            <a:spLocks noGrp="1"/>
          </p:cNvSpPr>
          <p:nvPr>
            <p:ph sz="quarter" idx="24" hasCustomPrompt="1"/>
          </p:nvPr>
        </p:nvSpPr>
        <p:spPr>
          <a:xfrm>
            <a:off x="7491681" y="3521982"/>
            <a:ext cx="1828800" cy="695467"/>
          </a:xfrm>
        </p:spPr>
        <p:txBody>
          <a:bodyPr>
            <a:noAutofit/>
          </a:bodyPr>
          <a:lstStyle>
            <a:lvl1pPr marL="0" indent="0">
              <a:buNone/>
              <a:defRPr sz="1100">
                <a:solidFill>
                  <a:schemeClr val="tx2"/>
                </a:solidFill>
              </a:defRPr>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logo</a:t>
            </a:r>
          </a:p>
        </p:txBody>
      </p:sp>
      <p:sp>
        <p:nvSpPr>
          <p:cNvPr id="71" name="Content Placeholder 7">
            <a:extLst>
              <a:ext uri="{FF2B5EF4-FFF2-40B4-BE49-F238E27FC236}">
                <a16:creationId xmlns:a16="http://schemas.microsoft.com/office/drawing/2014/main" id="{A06D1784-9765-48FC-B905-E1CBEB842E5A}"/>
              </a:ext>
            </a:extLst>
          </p:cNvPr>
          <p:cNvSpPr>
            <a:spLocks noGrp="1"/>
          </p:cNvSpPr>
          <p:nvPr>
            <p:ph sz="quarter" idx="25" hasCustomPrompt="1"/>
          </p:nvPr>
        </p:nvSpPr>
        <p:spPr>
          <a:xfrm>
            <a:off x="2903627" y="3521982"/>
            <a:ext cx="1828800" cy="695467"/>
          </a:xfrm>
        </p:spPr>
        <p:txBody>
          <a:bodyPr>
            <a:noAutofit/>
          </a:bodyPr>
          <a:lstStyle>
            <a:lvl1pPr marL="0" indent="0">
              <a:buNone/>
              <a:defRPr sz="1100">
                <a:solidFill>
                  <a:schemeClr val="tx2"/>
                </a:solidFill>
              </a:defRPr>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logo</a:t>
            </a:r>
          </a:p>
        </p:txBody>
      </p:sp>
      <p:sp>
        <p:nvSpPr>
          <p:cNvPr id="72" name="Content Placeholder 7">
            <a:extLst>
              <a:ext uri="{FF2B5EF4-FFF2-40B4-BE49-F238E27FC236}">
                <a16:creationId xmlns:a16="http://schemas.microsoft.com/office/drawing/2014/main" id="{B8DAB2B9-6383-33C7-D35B-C19925148F41}"/>
              </a:ext>
            </a:extLst>
          </p:cNvPr>
          <p:cNvSpPr>
            <a:spLocks noGrp="1"/>
          </p:cNvSpPr>
          <p:nvPr>
            <p:ph sz="quarter" idx="26" hasCustomPrompt="1"/>
          </p:nvPr>
        </p:nvSpPr>
        <p:spPr>
          <a:xfrm>
            <a:off x="5197654" y="3521982"/>
            <a:ext cx="1828800" cy="695467"/>
          </a:xfrm>
        </p:spPr>
        <p:txBody>
          <a:bodyPr>
            <a:noAutofit/>
          </a:bodyPr>
          <a:lstStyle>
            <a:lvl1pPr marL="0" indent="0">
              <a:buNone/>
              <a:defRPr sz="1100">
                <a:solidFill>
                  <a:schemeClr val="tx2"/>
                </a:solidFill>
              </a:defRPr>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logo</a:t>
            </a:r>
          </a:p>
        </p:txBody>
      </p:sp>
      <p:sp>
        <p:nvSpPr>
          <p:cNvPr id="73" name="Content Placeholder 7">
            <a:extLst>
              <a:ext uri="{FF2B5EF4-FFF2-40B4-BE49-F238E27FC236}">
                <a16:creationId xmlns:a16="http://schemas.microsoft.com/office/drawing/2014/main" id="{395434F5-D7C5-1EB9-1B4E-B9F0343AD8EB}"/>
              </a:ext>
            </a:extLst>
          </p:cNvPr>
          <p:cNvSpPr>
            <a:spLocks noGrp="1"/>
          </p:cNvSpPr>
          <p:nvPr>
            <p:ph sz="quarter" idx="27" hasCustomPrompt="1"/>
          </p:nvPr>
        </p:nvSpPr>
        <p:spPr>
          <a:xfrm>
            <a:off x="9785708" y="3521982"/>
            <a:ext cx="1828800" cy="695467"/>
          </a:xfrm>
        </p:spPr>
        <p:txBody>
          <a:bodyPr>
            <a:noAutofit/>
          </a:bodyPr>
          <a:lstStyle>
            <a:lvl1pPr marL="0" indent="0">
              <a:buNone/>
              <a:defRPr sz="1100">
                <a:solidFill>
                  <a:schemeClr val="tx2"/>
                </a:solidFill>
              </a:defRPr>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logo</a:t>
            </a:r>
          </a:p>
        </p:txBody>
      </p:sp>
      <p:sp>
        <p:nvSpPr>
          <p:cNvPr id="74" name="Content Placeholder 7">
            <a:extLst>
              <a:ext uri="{FF2B5EF4-FFF2-40B4-BE49-F238E27FC236}">
                <a16:creationId xmlns:a16="http://schemas.microsoft.com/office/drawing/2014/main" id="{44238FB7-98B8-DEE4-F528-6CDD6C8A47A9}"/>
              </a:ext>
            </a:extLst>
          </p:cNvPr>
          <p:cNvSpPr>
            <a:spLocks noGrp="1"/>
          </p:cNvSpPr>
          <p:nvPr>
            <p:ph sz="quarter" idx="28" hasCustomPrompt="1"/>
          </p:nvPr>
        </p:nvSpPr>
        <p:spPr>
          <a:xfrm>
            <a:off x="609600" y="4411061"/>
            <a:ext cx="1828800" cy="695467"/>
          </a:xfrm>
        </p:spPr>
        <p:txBody>
          <a:bodyPr>
            <a:noAutofit/>
          </a:bodyPr>
          <a:lstStyle>
            <a:lvl1pPr marL="0" indent="0">
              <a:buNone/>
              <a:defRPr sz="1100">
                <a:solidFill>
                  <a:schemeClr val="tx2"/>
                </a:solidFill>
              </a:defRPr>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logo</a:t>
            </a:r>
          </a:p>
        </p:txBody>
      </p:sp>
      <p:sp>
        <p:nvSpPr>
          <p:cNvPr id="75" name="Content Placeholder 7">
            <a:extLst>
              <a:ext uri="{FF2B5EF4-FFF2-40B4-BE49-F238E27FC236}">
                <a16:creationId xmlns:a16="http://schemas.microsoft.com/office/drawing/2014/main" id="{EEF5BE56-C5AB-174F-6E3F-1D3BBE26F71F}"/>
              </a:ext>
            </a:extLst>
          </p:cNvPr>
          <p:cNvSpPr>
            <a:spLocks noGrp="1"/>
          </p:cNvSpPr>
          <p:nvPr>
            <p:ph sz="quarter" idx="29" hasCustomPrompt="1"/>
          </p:nvPr>
        </p:nvSpPr>
        <p:spPr>
          <a:xfrm>
            <a:off x="7491681" y="4411061"/>
            <a:ext cx="1828800" cy="695467"/>
          </a:xfrm>
        </p:spPr>
        <p:txBody>
          <a:bodyPr>
            <a:noAutofit/>
          </a:bodyPr>
          <a:lstStyle>
            <a:lvl1pPr marL="0" indent="0">
              <a:buNone/>
              <a:defRPr sz="1100">
                <a:solidFill>
                  <a:schemeClr val="tx2"/>
                </a:solidFill>
              </a:defRPr>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logo</a:t>
            </a:r>
          </a:p>
        </p:txBody>
      </p:sp>
      <p:sp>
        <p:nvSpPr>
          <p:cNvPr id="76" name="Content Placeholder 7">
            <a:extLst>
              <a:ext uri="{FF2B5EF4-FFF2-40B4-BE49-F238E27FC236}">
                <a16:creationId xmlns:a16="http://schemas.microsoft.com/office/drawing/2014/main" id="{12263491-EC8A-7406-3188-67C7743620F2}"/>
              </a:ext>
            </a:extLst>
          </p:cNvPr>
          <p:cNvSpPr>
            <a:spLocks noGrp="1"/>
          </p:cNvSpPr>
          <p:nvPr>
            <p:ph sz="quarter" idx="30" hasCustomPrompt="1"/>
          </p:nvPr>
        </p:nvSpPr>
        <p:spPr>
          <a:xfrm>
            <a:off x="2903627" y="4411061"/>
            <a:ext cx="1828800" cy="695467"/>
          </a:xfrm>
        </p:spPr>
        <p:txBody>
          <a:bodyPr>
            <a:noAutofit/>
          </a:bodyPr>
          <a:lstStyle>
            <a:lvl1pPr marL="0" indent="0">
              <a:buNone/>
              <a:defRPr sz="1100">
                <a:solidFill>
                  <a:schemeClr val="tx2"/>
                </a:solidFill>
              </a:defRPr>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logo</a:t>
            </a:r>
          </a:p>
        </p:txBody>
      </p:sp>
      <p:sp>
        <p:nvSpPr>
          <p:cNvPr id="77" name="Content Placeholder 7">
            <a:extLst>
              <a:ext uri="{FF2B5EF4-FFF2-40B4-BE49-F238E27FC236}">
                <a16:creationId xmlns:a16="http://schemas.microsoft.com/office/drawing/2014/main" id="{2AE9AF34-F465-9B82-36D4-C7377045444C}"/>
              </a:ext>
            </a:extLst>
          </p:cNvPr>
          <p:cNvSpPr>
            <a:spLocks noGrp="1"/>
          </p:cNvSpPr>
          <p:nvPr>
            <p:ph sz="quarter" idx="31" hasCustomPrompt="1"/>
          </p:nvPr>
        </p:nvSpPr>
        <p:spPr>
          <a:xfrm>
            <a:off x="5197654" y="4411061"/>
            <a:ext cx="1828800" cy="695467"/>
          </a:xfrm>
        </p:spPr>
        <p:txBody>
          <a:bodyPr>
            <a:noAutofit/>
          </a:bodyPr>
          <a:lstStyle>
            <a:lvl1pPr marL="0" indent="0">
              <a:buNone/>
              <a:defRPr sz="1100">
                <a:solidFill>
                  <a:schemeClr val="tx2"/>
                </a:solidFill>
              </a:defRPr>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logo</a:t>
            </a:r>
          </a:p>
        </p:txBody>
      </p:sp>
      <p:sp>
        <p:nvSpPr>
          <p:cNvPr id="78" name="Content Placeholder 7">
            <a:extLst>
              <a:ext uri="{FF2B5EF4-FFF2-40B4-BE49-F238E27FC236}">
                <a16:creationId xmlns:a16="http://schemas.microsoft.com/office/drawing/2014/main" id="{43B72A3E-8446-ABF8-AC79-322C4C7A8947}"/>
              </a:ext>
            </a:extLst>
          </p:cNvPr>
          <p:cNvSpPr>
            <a:spLocks noGrp="1"/>
          </p:cNvSpPr>
          <p:nvPr>
            <p:ph sz="quarter" idx="32" hasCustomPrompt="1"/>
          </p:nvPr>
        </p:nvSpPr>
        <p:spPr>
          <a:xfrm>
            <a:off x="9785708" y="4411061"/>
            <a:ext cx="1828800" cy="695467"/>
          </a:xfrm>
        </p:spPr>
        <p:txBody>
          <a:bodyPr>
            <a:noAutofit/>
          </a:bodyPr>
          <a:lstStyle>
            <a:lvl1pPr marL="0" indent="0">
              <a:buNone/>
              <a:defRPr sz="1100">
                <a:solidFill>
                  <a:schemeClr val="tx2"/>
                </a:solidFill>
              </a:defRPr>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logo</a:t>
            </a:r>
          </a:p>
        </p:txBody>
      </p:sp>
      <p:sp>
        <p:nvSpPr>
          <p:cNvPr id="79" name="Content Placeholder 7">
            <a:extLst>
              <a:ext uri="{FF2B5EF4-FFF2-40B4-BE49-F238E27FC236}">
                <a16:creationId xmlns:a16="http://schemas.microsoft.com/office/drawing/2014/main" id="{3C993C00-9797-08A2-AFAA-FADBF424D0CF}"/>
              </a:ext>
            </a:extLst>
          </p:cNvPr>
          <p:cNvSpPr>
            <a:spLocks noGrp="1"/>
          </p:cNvSpPr>
          <p:nvPr>
            <p:ph sz="quarter" idx="33" hasCustomPrompt="1"/>
          </p:nvPr>
        </p:nvSpPr>
        <p:spPr>
          <a:xfrm>
            <a:off x="609600" y="5279948"/>
            <a:ext cx="1828800" cy="695467"/>
          </a:xfrm>
        </p:spPr>
        <p:txBody>
          <a:bodyPr>
            <a:noAutofit/>
          </a:bodyPr>
          <a:lstStyle>
            <a:lvl1pPr marL="0" indent="0">
              <a:buNone/>
              <a:defRPr sz="1100">
                <a:solidFill>
                  <a:schemeClr val="tx2"/>
                </a:solidFill>
              </a:defRPr>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logo</a:t>
            </a:r>
          </a:p>
        </p:txBody>
      </p:sp>
      <p:sp>
        <p:nvSpPr>
          <p:cNvPr id="80" name="Content Placeholder 7">
            <a:extLst>
              <a:ext uri="{FF2B5EF4-FFF2-40B4-BE49-F238E27FC236}">
                <a16:creationId xmlns:a16="http://schemas.microsoft.com/office/drawing/2014/main" id="{FD089700-42F7-3979-F513-A2C4EBE77682}"/>
              </a:ext>
            </a:extLst>
          </p:cNvPr>
          <p:cNvSpPr>
            <a:spLocks noGrp="1"/>
          </p:cNvSpPr>
          <p:nvPr>
            <p:ph sz="quarter" idx="34" hasCustomPrompt="1"/>
          </p:nvPr>
        </p:nvSpPr>
        <p:spPr>
          <a:xfrm>
            <a:off x="7491681" y="5279948"/>
            <a:ext cx="1828800" cy="695467"/>
          </a:xfrm>
        </p:spPr>
        <p:txBody>
          <a:bodyPr>
            <a:noAutofit/>
          </a:bodyPr>
          <a:lstStyle>
            <a:lvl1pPr marL="0" indent="0">
              <a:buNone/>
              <a:defRPr sz="1100">
                <a:solidFill>
                  <a:schemeClr val="tx2"/>
                </a:solidFill>
              </a:defRPr>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logo</a:t>
            </a:r>
          </a:p>
        </p:txBody>
      </p:sp>
      <p:sp>
        <p:nvSpPr>
          <p:cNvPr id="81" name="Content Placeholder 7">
            <a:extLst>
              <a:ext uri="{FF2B5EF4-FFF2-40B4-BE49-F238E27FC236}">
                <a16:creationId xmlns:a16="http://schemas.microsoft.com/office/drawing/2014/main" id="{F02E906C-F364-C19E-ED76-22CC927E8A0F}"/>
              </a:ext>
            </a:extLst>
          </p:cNvPr>
          <p:cNvSpPr>
            <a:spLocks noGrp="1"/>
          </p:cNvSpPr>
          <p:nvPr>
            <p:ph sz="quarter" idx="35" hasCustomPrompt="1"/>
          </p:nvPr>
        </p:nvSpPr>
        <p:spPr>
          <a:xfrm>
            <a:off x="2903627" y="5279948"/>
            <a:ext cx="1828800" cy="695467"/>
          </a:xfrm>
        </p:spPr>
        <p:txBody>
          <a:bodyPr>
            <a:noAutofit/>
          </a:bodyPr>
          <a:lstStyle>
            <a:lvl1pPr marL="0" indent="0">
              <a:buNone/>
              <a:defRPr sz="1100">
                <a:solidFill>
                  <a:schemeClr val="tx2"/>
                </a:solidFill>
              </a:defRPr>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logo</a:t>
            </a:r>
          </a:p>
        </p:txBody>
      </p:sp>
      <p:sp>
        <p:nvSpPr>
          <p:cNvPr id="82" name="Content Placeholder 7">
            <a:extLst>
              <a:ext uri="{FF2B5EF4-FFF2-40B4-BE49-F238E27FC236}">
                <a16:creationId xmlns:a16="http://schemas.microsoft.com/office/drawing/2014/main" id="{0115D960-DEA0-3AA6-7743-9C7ADF861A9A}"/>
              </a:ext>
            </a:extLst>
          </p:cNvPr>
          <p:cNvSpPr>
            <a:spLocks noGrp="1"/>
          </p:cNvSpPr>
          <p:nvPr>
            <p:ph sz="quarter" idx="36" hasCustomPrompt="1"/>
          </p:nvPr>
        </p:nvSpPr>
        <p:spPr>
          <a:xfrm>
            <a:off x="5197654" y="5279948"/>
            <a:ext cx="1828800" cy="695467"/>
          </a:xfrm>
        </p:spPr>
        <p:txBody>
          <a:bodyPr>
            <a:noAutofit/>
          </a:bodyPr>
          <a:lstStyle>
            <a:lvl1pPr marL="0" indent="0">
              <a:buNone/>
              <a:defRPr sz="1100">
                <a:solidFill>
                  <a:schemeClr val="tx2"/>
                </a:solidFill>
              </a:defRPr>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logo</a:t>
            </a:r>
          </a:p>
        </p:txBody>
      </p:sp>
      <p:sp>
        <p:nvSpPr>
          <p:cNvPr id="83" name="Content Placeholder 7">
            <a:extLst>
              <a:ext uri="{FF2B5EF4-FFF2-40B4-BE49-F238E27FC236}">
                <a16:creationId xmlns:a16="http://schemas.microsoft.com/office/drawing/2014/main" id="{F8227FFC-4BA7-3190-27DA-F64CCB4D48F0}"/>
              </a:ext>
            </a:extLst>
          </p:cNvPr>
          <p:cNvSpPr>
            <a:spLocks noGrp="1"/>
          </p:cNvSpPr>
          <p:nvPr>
            <p:ph sz="quarter" idx="37" hasCustomPrompt="1"/>
          </p:nvPr>
        </p:nvSpPr>
        <p:spPr>
          <a:xfrm>
            <a:off x="9785708" y="5279948"/>
            <a:ext cx="1828800" cy="695467"/>
          </a:xfrm>
        </p:spPr>
        <p:txBody>
          <a:bodyPr>
            <a:noAutofit/>
          </a:bodyPr>
          <a:lstStyle>
            <a:lvl1pPr marL="0" indent="0">
              <a:buNone/>
              <a:defRPr sz="1100">
                <a:solidFill>
                  <a:schemeClr val="tx2"/>
                </a:solidFill>
              </a:defRPr>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logo</a:t>
            </a:r>
          </a:p>
        </p:txBody>
      </p:sp>
    </p:spTree>
    <p:extLst>
      <p:ext uri="{BB962C8B-B14F-4D97-AF65-F5344CB8AC3E}">
        <p14:creationId xmlns:p14="http://schemas.microsoft.com/office/powerpoint/2010/main" val="290114710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ustomer logo wall">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B31D2-1E8A-4798-BD13-0606620FD062}"/>
              </a:ext>
            </a:extLst>
          </p:cNvPr>
          <p:cNvSpPr>
            <a:spLocks noGrp="1"/>
          </p:cNvSpPr>
          <p:nvPr>
            <p:ph type="title" hasCustomPrompt="1"/>
          </p:nvPr>
        </p:nvSpPr>
        <p:spPr/>
        <p:txBody>
          <a:bodyPr/>
          <a:lstStyle>
            <a:lvl1pPr>
              <a:defRPr/>
            </a:lvl1pPr>
          </a:lstStyle>
          <a:p>
            <a:r>
              <a:rPr lang="en-US" dirty="0"/>
              <a:t>Customer logo wall layout</a:t>
            </a:r>
          </a:p>
        </p:txBody>
      </p:sp>
      <p:sp>
        <p:nvSpPr>
          <p:cNvPr id="5" name="Slide Number Placeholder 4">
            <a:extLst>
              <a:ext uri="{FF2B5EF4-FFF2-40B4-BE49-F238E27FC236}">
                <a16:creationId xmlns:a16="http://schemas.microsoft.com/office/drawing/2014/main" id="{7AB4976B-D5E7-498C-99B5-7AA17CD10183}"/>
              </a:ext>
            </a:extLst>
          </p:cNvPr>
          <p:cNvSpPr>
            <a:spLocks noGrp="1"/>
          </p:cNvSpPr>
          <p:nvPr>
            <p:ph type="sldNum" sz="quarter" idx="12"/>
          </p:nvPr>
        </p:nvSpPr>
        <p:spPr/>
        <p:txBody>
          <a:bodyPr/>
          <a:lstStyle/>
          <a:p>
            <a:fld id="{EB4B8DE2-A4E8-46E4-8BBF-D75455EFF32C}" type="slidenum">
              <a:rPr lang="en-US" smtClean="0"/>
              <a:pPr/>
              <a:t>‹#›</a:t>
            </a:fld>
            <a:endParaRPr lang="en-US"/>
          </a:p>
        </p:txBody>
      </p:sp>
      <p:sp>
        <p:nvSpPr>
          <p:cNvPr id="8" name="Content Placeholder 7">
            <a:extLst>
              <a:ext uri="{FF2B5EF4-FFF2-40B4-BE49-F238E27FC236}">
                <a16:creationId xmlns:a16="http://schemas.microsoft.com/office/drawing/2014/main" id="{67C4FF75-DBF1-4846-9B49-7424CC9B81D0}"/>
              </a:ext>
            </a:extLst>
          </p:cNvPr>
          <p:cNvSpPr>
            <a:spLocks noGrp="1"/>
          </p:cNvSpPr>
          <p:nvPr>
            <p:ph sz="quarter" idx="13" hasCustomPrompt="1"/>
          </p:nvPr>
        </p:nvSpPr>
        <p:spPr>
          <a:xfrm>
            <a:off x="790841" y="2194560"/>
            <a:ext cx="1828800" cy="1097280"/>
          </a:xfrm>
        </p:spPr>
        <p:txBody>
          <a:bodyPr>
            <a:noAutofit/>
          </a:bodyPr>
          <a:lstStyle>
            <a:lvl1pPr marL="0" indent="0">
              <a:buNone/>
              <a:defRPr sz="1100">
                <a:solidFill>
                  <a:schemeClr val="tx1"/>
                </a:solidFill>
              </a:defRPr>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logo</a:t>
            </a:r>
          </a:p>
        </p:txBody>
      </p:sp>
      <p:sp>
        <p:nvSpPr>
          <p:cNvPr id="9" name="Content Placeholder 7">
            <a:extLst>
              <a:ext uri="{FF2B5EF4-FFF2-40B4-BE49-F238E27FC236}">
                <a16:creationId xmlns:a16="http://schemas.microsoft.com/office/drawing/2014/main" id="{AA3F6BBD-CD6D-4350-B54B-BE6A362B5E0C}"/>
              </a:ext>
            </a:extLst>
          </p:cNvPr>
          <p:cNvSpPr>
            <a:spLocks noGrp="1"/>
          </p:cNvSpPr>
          <p:nvPr>
            <p:ph sz="quarter" idx="14" hasCustomPrompt="1"/>
          </p:nvPr>
        </p:nvSpPr>
        <p:spPr>
          <a:xfrm>
            <a:off x="9572359" y="2194560"/>
            <a:ext cx="1828800" cy="1097280"/>
          </a:xfrm>
        </p:spPr>
        <p:txBody>
          <a:bodyPr>
            <a:noAutofit/>
          </a:bodyPr>
          <a:lstStyle>
            <a:lvl1pPr marL="0" indent="0">
              <a:buNone/>
              <a:defRPr sz="1100">
                <a:solidFill>
                  <a:schemeClr val="tx1"/>
                </a:solidFill>
              </a:defRPr>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logo</a:t>
            </a:r>
          </a:p>
        </p:txBody>
      </p:sp>
      <p:sp>
        <p:nvSpPr>
          <p:cNvPr id="10" name="Content Placeholder 7">
            <a:extLst>
              <a:ext uri="{FF2B5EF4-FFF2-40B4-BE49-F238E27FC236}">
                <a16:creationId xmlns:a16="http://schemas.microsoft.com/office/drawing/2014/main" id="{F03249D0-599C-470C-AF38-A23174D881DA}"/>
              </a:ext>
            </a:extLst>
          </p:cNvPr>
          <p:cNvSpPr>
            <a:spLocks noGrp="1"/>
          </p:cNvSpPr>
          <p:nvPr>
            <p:ph sz="quarter" idx="15" hasCustomPrompt="1"/>
          </p:nvPr>
        </p:nvSpPr>
        <p:spPr>
          <a:xfrm>
            <a:off x="3718014" y="2194560"/>
            <a:ext cx="1828800" cy="1097280"/>
          </a:xfrm>
        </p:spPr>
        <p:txBody>
          <a:bodyPr>
            <a:noAutofit/>
          </a:bodyPr>
          <a:lstStyle>
            <a:lvl1pPr marL="0" indent="0">
              <a:buNone/>
              <a:defRPr sz="1100">
                <a:solidFill>
                  <a:schemeClr val="tx1"/>
                </a:solidFill>
              </a:defRPr>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logo</a:t>
            </a:r>
          </a:p>
        </p:txBody>
      </p:sp>
      <p:sp>
        <p:nvSpPr>
          <p:cNvPr id="11" name="Content Placeholder 7">
            <a:extLst>
              <a:ext uri="{FF2B5EF4-FFF2-40B4-BE49-F238E27FC236}">
                <a16:creationId xmlns:a16="http://schemas.microsoft.com/office/drawing/2014/main" id="{494B0474-3C2B-4A1F-847C-77DB62476761}"/>
              </a:ext>
            </a:extLst>
          </p:cNvPr>
          <p:cNvSpPr>
            <a:spLocks noGrp="1"/>
          </p:cNvSpPr>
          <p:nvPr>
            <p:ph sz="quarter" idx="16" hasCustomPrompt="1"/>
          </p:nvPr>
        </p:nvSpPr>
        <p:spPr>
          <a:xfrm>
            <a:off x="6645187" y="2194560"/>
            <a:ext cx="1828800" cy="1097280"/>
          </a:xfrm>
        </p:spPr>
        <p:txBody>
          <a:bodyPr>
            <a:noAutofit/>
          </a:bodyPr>
          <a:lstStyle>
            <a:lvl1pPr marL="0" indent="0">
              <a:buNone/>
              <a:defRPr sz="1100">
                <a:solidFill>
                  <a:schemeClr val="tx1"/>
                </a:solidFill>
              </a:defRPr>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logo</a:t>
            </a:r>
          </a:p>
        </p:txBody>
      </p:sp>
      <p:sp>
        <p:nvSpPr>
          <p:cNvPr id="12" name="Content Placeholder 7">
            <a:extLst>
              <a:ext uri="{FF2B5EF4-FFF2-40B4-BE49-F238E27FC236}">
                <a16:creationId xmlns:a16="http://schemas.microsoft.com/office/drawing/2014/main" id="{6B3D3A2C-F2FE-4E58-9179-32ACA63A87E0}"/>
              </a:ext>
            </a:extLst>
          </p:cNvPr>
          <p:cNvSpPr>
            <a:spLocks noGrp="1"/>
          </p:cNvSpPr>
          <p:nvPr>
            <p:ph sz="quarter" idx="17" hasCustomPrompt="1"/>
          </p:nvPr>
        </p:nvSpPr>
        <p:spPr>
          <a:xfrm>
            <a:off x="790841" y="4059936"/>
            <a:ext cx="1828800" cy="1097280"/>
          </a:xfrm>
        </p:spPr>
        <p:txBody>
          <a:bodyPr>
            <a:noAutofit/>
          </a:bodyPr>
          <a:lstStyle>
            <a:lvl1pPr marL="0" indent="0">
              <a:buNone/>
              <a:defRPr sz="1100">
                <a:solidFill>
                  <a:schemeClr val="tx1"/>
                </a:solidFill>
              </a:defRPr>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logo</a:t>
            </a:r>
          </a:p>
        </p:txBody>
      </p:sp>
      <p:sp>
        <p:nvSpPr>
          <p:cNvPr id="13" name="Content Placeholder 7">
            <a:extLst>
              <a:ext uri="{FF2B5EF4-FFF2-40B4-BE49-F238E27FC236}">
                <a16:creationId xmlns:a16="http://schemas.microsoft.com/office/drawing/2014/main" id="{D9DA6D6E-7CB2-43EC-A618-77FD5AC68695}"/>
              </a:ext>
            </a:extLst>
          </p:cNvPr>
          <p:cNvSpPr>
            <a:spLocks noGrp="1"/>
          </p:cNvSpPr>
          <p:nvPr>
            <p:ph sz="quarter" idx="18" hasCustomPrompt="1"/>
          </p:nvPr>
        </p:nvSpPr>
        <p:spPr>
          <a:xfrm>
            <a:off x="9572359" y="4059936"/>
            <a:ext cx="1828800" cy="1097280"/>
          </a:xfrm>
        </p:spPr>
        <p:txBody>
          <a:bodyPr>
            <a:noAutofit/>
          </a:bodyPr>
          <a:lstStyle>
            <a:lvl1pPr marL="0" indent="0">
              <a:buNone/>
              <a:defRPr sz="1100">
                <a:solidFill>
                  <a:schemeClr val="tx1"/>
                </a:solidFill>
              </a:defRPr>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logo</a:t>
            </a:r>
          </a:p>
        </p:txBody>
      </p:sp>
      <p:sp>
        <p:nvSpPr>
          <p:cNvPr id="14" name="Content Placeholder 7">
            <a:extLst>
              <a:ext uri="{FF2B5EF4-FFF2-40B4-BE49-F238E27FC236}">
                <a16:creationId xmlns:a16="http://schemas.microsoft.com/office/drawing/2014/main" id="{DD3BB708-38D6-4216-8681-62B5B1293221}"/>
              </a:ext>
            </a:extLst>
          </p:cNvPr>
          <p:cNvSpPr>
            <a:spLocks noGrp="1"/>
          </p:cNvSpPr>
          <p:nvPr>
            <p:ph sz="quarter" idx="19" hasCustomPrompt="1"/>
          </p:nvPr>
        </p:nvSpPr>
        <p:spPr>
          <a:xfrm>
            <a:off x="3718014" y="4059936"/>
            <a:ext cx="1828800" cy="1097280"/>
          </a:xfrm>
        </p:spPr>
        <p:txBody>
          <a:bodyPr>
            <a:noAutofit/>
          </a:bodyPr>
          <a:lstStyle>
            <a:lvl1pPr marL="0" indent="0">
              <a:buNone/>
              <a:defRPr sz="1100">
                <a:solidFill>
                  <a:schemeClr val="tx1"/>
                </a:solidFill>
              </a:defRPr>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logo</a:t>
            </a:r>
          </a:p>
        </p:txBody>
      </p:sp>
      <p:sp>
        <p:nvSpPr>
          <p:cNvPr id="15" name="Content Placeholder 7">
            <a:extLst>
              <a:ext uri="{FF2B5EF4-FFF2-40B4-BE49-F238E27FC236}">
                <a16:creationId xmlns:a16="http://schemas.microsoft.com/office/drawing/2014/main" id="{D95B1CF7-30AD-446D-BB48-437779BB20A2}"/>
              </a:ext>
            </a:extLst>
          </p:cNvPr>
          <p:cNvSpPr>
            <a:spLocks noGrp="1"/>
          </p:cNvSpPr>
          <p:nvPr>
            <p:ph sz="quarter" idx="20" hasCustomPrompt="1"/>
          </p:nvPr>
        </p:nvSpPr>
        <p:spPr>
          <a:xfrm>
            <a:off x="6645187" y="4059936"/>
            <a:ext cx="1828800" cy="1097280"/>
          </a:xfrm>
        </p:spPr>
        <p:txBody>
          <a:bodyPr>
            <a:noAutofit/>
          </a:bodyPr>
          <a:lstStyle>
            <a:lvl1pPr marL="0" indent="0">
              <a:buNone/>
              <a:defRPr sz="1100">
                <a:solidFill>
                  <a:schemeClr val="tx1"/>
                </a:solidFill>
              </a:defRPr>
            </a:lvl1pPr>
            <a:lvl2pPr marL="285750" indent="0">
              <a:buNone/>
              <a:defRPr/>
            </a:lvl2pPr>
            <a:lvl3pPr marL="628650" indent="0">
              <a:buNone/>
              <a:defRPr/>
            </a:lvl3pPr>
            <a:lvl4pPr marL="858838" indent="0">
              <a:buNone/>
              <a:defRPr/>
            </a:lvl4pPr>
            <a:lvl5pPr marL="1030288" indent="0">
              <a:buNone/>
              <a:defRPr/>
            </a:lvl5pPr>
          </a:lstStyle>
          <a:p>
            <a:pPr lvl="0"/>
            <a:r>
              <a:rPr lang="en-US" dirty="0"/>
              <a:t>Click photo icon to add logo</a:t>
            </a:r>
          </a:p>
        </p:txBody>
      </p:sp>
      <p:pic>
        <p:nvPicPr>
          <p:cNvPr id="19" name="Picture 18">
            <a:extLst>
              <a:ext uri="{FF2B5EF4-FFF2-40B4-BE49-F238E27FC236}">
                <a16:creationId xmlns:a16="http://schemas.microsoft.com/office/drawing/2014/main" id="{E24A219A-BE84-4EDF-84E9-7B8C5EE9E5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5295" y="6338002"/>
            <a:ext cx="365760" cy="218756"/>
          </a:xfrm>
          <a:prstGeom prst="rect">
            <a:avLst/>
          </a:prstGeom>
        </p:spPr>
      </p:pic>
    </p:spTree>
    <p:extLst>
      <p:ext uri="{BB962C8B-B14F-4D97-AF65-F5344CB8AC3E}">
        <p14:creationId xmlns:p14="http://schemas.microsoft.com/office/powerpoint/2010/main" val="515983499"/>
      </p:ext>
    </p:extLst>
  </p:cSld>
  <p:clrMapOvr>
    <a:overrideClrMapping bg1="dk1" tx1="lt1" bg2="dk2" tx2="lt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17ECE-DA96-4373-B8B2-4E847C5ACBA3}"/>
              </a:ext>
            </a:extLst>
          </p:cNvPr>
          <p:cNvSpPr>
            <a:spLocks noGrp="1"/>
          </p:cNvSpPr>
          <p:nvPr>
            <p:ph type="title" hasCustomPrompt="1"/>
          </p:nvPr>
        </p:nvSpPr>
        <p:spPr>
          <a:xfrm>
            <a:off x="609599" y="1995221"/>
            <a:ext cx="8067261" cy="1900504"/>
          </a:xfrm>
        </p:spPr>
        <p:txBody>
          <a:bodyPr anchor="b" anchorCtr="0"/>
          <a:lstStyle>
            <a:lvl1pPr>
              <a:defRPr sz="4400"/>
            </a:lvl1pPr>
          </a:lstStyle>
          <a:p>
            <a:r>
              <a:rPr lang="en-US" dirty="0"/>
              <a:t>Enter quote here. Reposition quote mark graphics to frame the quote.</a:t>
            </a:r>
          </a:p>
        </p:txBody>
      </p:sp>
      <p:sp>
        <p:nvSpPr>
          <p:cNvPr id="6" name="Text Placeholder 15">
            <a:extLst>
              <a:ext uri="{FF2B5EF4-FFF2-40B4-BE49-F238E27FC236}">
                <a16:creationId xmlns:a16="http://schemas.microsoft.com/office/drawing/2014/main" id="{2AB32ED6-534B-4417-86C2-7D43CBC56BD1}"/>
              </a:ext>
            </a:extLst>
          </p:cNvPr>
          <p:cNvSpPr>
            <a:spLocks noGrp="1"/>
          </p:cNvSpPr>
          <p:nvPr>
            <p:ph type="body" sz="quarter" idx="13" hasCustomPrompt="1"/>
          </p:nvPr>
        </p:nvSpPr>
        <p:spPr>
          <a:xfrm>
            <a:off x="300036" y="1981200"/>
            <a:ext cx="309563" cy="309563"/>
          </a:xfrm>
          <a:blipFill>
            <a:blip r:embed="rId2">
              <a:duotone>
                <a:prstClr val="black"/>
                <a:srgbClr val="191919">
                  <a:tint val="45000"/>
                  <a:satMod val="400000"/>
                </a:srgbClr>
              </a:duotone>
              <a:extLst>
                <a:ext uri="{BEBA8EAE-BF5A-486C-A8C5-ECC9F3942E4B}">
                  <a14:imgProps xmlns:a14="http://schemas.microsoft.com/office/drawing/2010/main">
                    <a14:imgLayer r:embed="rId3">
                      <a14:imgEffect>
                        <a14:brightnessContrast bright="-80000" contrast="-40000"/>
                      </a14:imgEffect>
                    </a14:imgLayer>
                  </a14:imgProps>
                </a:ext>
              </a:extLst>
            </a:blip>
            <a:stretch>
              <a:fillRect/>
            </a:stretch>
          </a:blipFill>
        </p:spPr>
        <p:txBody>
          <a:bodyPr/>
          <a:lstStyle>
            <a:lvl1pPr marL="0" indent="0">
              <a:buNone/>
              <a:defRPr sz="100"/>
            </a:lvl1pPr>
            <a:lvl2pPr marL="228600" indent="0">
              <a:buNone/>
              <a:defRPr sz="1000"/>
            </a:lvl2pPr>
            <a:lvl3pPr marL="457200" indent="0">
              <a:buNone/>
              <a:defRPr sz="1000"/>
            </a:lvl3pPr>
            <a:lvl4pPr marL="685800" indent="0">
              <a:buNone/>
              <a:defRPr sz="1000"/>
            </a:lvl4pPr>
            <a:lvl5pPr marL="685800" indent="0">
              <a:buNone/>
              <a:defRPr sz="1000"/>
            </a:lvl5pPr>
          </a:lstStyle>
          <a:p>
            <a:pPr lvl="0"/>
            <a:r>
              <a:rPr lang="en-US" dirty="0"/>
              <a:t> </a:t>
            </a:r>
          </a:p>
        </p:txBody>
      </p:sp>
      <p:sp>
        <p:nvSpPr>
          <p:cNvPr id="7" name="Text Placeholder 15">
            <a:extLst>
              <a:ext uri="{FF2B5EF4-FFF2-40B4-BE49-F238E27FC236}">
                <a16:creationId xmlns:a16="http://schemas.microsoft.com/office/drawing/2014/main" id="{12DE8EBE-FC95-451D-BADD-B5580296FA70}"/>
              </a:ext>
            </a:extLst>
          </p:cNvPr>
          <p:cNvSpPr>
            <a:spLocks noGrp="1"/>
          </p:cNvSpPr>
          <p:nvPr>
            <p:ph type="body" sz="quarter" idx="14" hasCustomPrompt="1"/>
          </p:nvPr>
        </p:nvSpPr>
        <p:spPr>
          <a:xfrm>
            <a:off x="5264150" y="3274218"/>
            <a:ext cx="309563" cy="309563"/>
          </a:xfrm>
          <a:blipFill>
            <a:blip r:embed="rId4">
              <a:extLst>
                <a:ext uri="{BEBA8EAE-BF5A-486C-A8C5-ECC9F3942E4B}">
                  <a14:imgProps xmlns:a14="http://schemas.microsoft.com/office/drawing/2010/main">
                    <a14:imgLayer r:embed="rId5">
                      <a14:imgEffect>
                        <a14:brightnessContrast bright="-80000"/>
                      </a14:imgEffect>
                    </a14:imgLayer>
                  </a14:imgProps>
                </a:ext>
              </a:extLst>
            </a:blip>
            <a:stretch>
              <a:fillRect/>
            </a:stretch>
          </a:blipFill>
        </p:spPr>
        <p:txBody>
          <a:bodyPr/>
          <a:lstStyle>
            <a:lvl1pPr marL="0" indent="0">
              <a:buNone/>
              <a:defRPr sz="100"/>
            </a:lvl1pPr>
            <a:lvl2pPr marL="228600" indent="0">
              <a:buNone/>
              <a:defRPr sz="1000"/>
            </a:lvl2pPr>
            <a:lvl3pPr marL="457200" indent="0">
              <a:buNone/>
              <a:defRPr sz="1000"/>
            </a:lvl3pPr>
            <a:lvl4pPr marL="685800" indent="0">
              <a:buNone/>
              <a:defRPr sz="1000"/>
            </a:lvl4pPr>
            <a:lvl5pPr marL="685800" indent="0">
              <a:buNone/>
              <a:defRPr sz="1000"/>
            </a:lvl5pPr>
          </a:lstStyle>
          <a:p>
            <a:pPr lvl="0"/>
            <a:r>
              <a:rPr lang="en-US" dirty="0"/>
              <a:t> </a:t>
            </a:r>
          </a:p>
        </p:txBody>
      </p:sp>
      <p:sp>
        <p:nvSpPr>
          <p:cNvPr id="9" name="Text Placeholder 8">
            <a:extLst>
              <a:ext uri="{FF2B5EF4-FFF2-40B4-BE49-F238E27FC236}">
                <a16:creationId xmlns:a16="http://schemas.microsoft.com/office/drawing/2014/main" id="{2CC38951-92FB-41A4-A9D4-F3B7D3577EC9}"/>
              </a:ext>
            </a:extLst>
          </p:cNvPr>
          <p:cNvSpPr>
            <a:spLocks noGrp="1"/>
          </p:cNvSpPr>
          <p:nvPr>
            <p:ph type="body" sz="quarter" idx="15" hasCustomPrompt="1"/>
          </p:nvPr>
        </p:nvSpPr>
        <p:spPr>
          <a:xfrm>
            <a:off x="609599" y="4127500"/>
            <a:ext cx="8067261" cy="369332"/>
          </a:xfrm>
        </p:spPr>
        <p:txBody>
          <a:bodyPr/>
          <a:lstStyle>
            <a:lvl1pPr marL="0" indent="0">
              <a:spcAft>
                <a:spcPts val="0"/>
              </a:spcAft>
              <a:buNone/>
              <a:defRPr sz="2000" b="1"/>
            </a:lvl1pPr>
          </a:lstStyle>
          <a:p>
            <a:pPr lvl="0"/>
            <a:r>
              <a:rPr lang="en-US" dirty="0"/>
              <a:t>Quoted person’s name</a:t>
            </a:r>
          </a:p>
        </p:txBody>
      </p:sp>
      <p:sp>
        <p:nvSpPr>
          <p:cNvPr id="11" name="Text Placeholder 10">
            <a:extLst>
              <a:ext uri="{FF2B5EF4-FFF2-40B4-BE49-F238E27FC236}">
                <a16:creationId xmlns:a16="http://schemas.microsoft.com/office/drawing/2014/main" id="{3C436BC0-B224-4E6F-99AF-155A3657C058}"/>
              </a:ext>
            </a:extLst>
          </p:cNvPr>
          <p:cNvSpPr>
            <a:spLocks noGrp="1"/>
          </p:cNvSpPr>
          <p:nvPr>
            <p:ph type="body" sz="quarter" idx="16" hasCustomPrompt="1"/>
          </p:nvPr>
        </p:nvSpPr>
        <p:spPr>
          <a:xfrm>
            <a:off x="609599" y="4496832"/>
            <a:ext cx="8067261" cy="313932"/>
          </a:xfrm>
        </p:spPr>
        <p:txBody>
          <a:bodyPr/>
          <a:lstStyle>
            <a:lvl1pPr marL="0" indent="0">
              <a:buNone/>
              <a:defRPr sz="1600"/>
            </a:lvl1pPr>
          </a:lstStyle>
          <a:p>
            <a:pPr lvl="0"/>
            <a:r>
              <a:rPr lang="en-US" dirty="0"/>
              <a:t>Quoted person’s affiliation</a:t>
            </a:r>
          </a:p>
        </p:txBody>
      </p:sp>
      <p:sp>
        <p:nvSpPr>
          <p:cNvPr id="5" name="Slide Number Placeholder 4">
            <a:extLst>
              <a:ext uri="{FF2B5EF4-FFF2-40B4-BE49-F238E27FC236}">
                <a16:creationId xmlns:a16="http://schemas.microsoft.com/office/drawing/2014/main" id="{18D867C9-C0CC-45E6-BDB6-5AAA8DF8A9C3}"/>
              </a:ext>
            </a:extLst>
          </p:cNvPr>
          <p:cNvSpPr>
            <a:spLocks noGrp="1"/>
          </p:cNvSpPr>
          <p:nvPr>
            <p:ph type="sldNum" sz="quarter" idx="19"/>
          </p:nvPr>
        </p:nvSpPr>
        <p:spPr/>
        <p:txBody>
          <a:bodyPr/>
          <a:lstStyle/>
          <a:p>
            <a:fld id="{EB4B8DE2-A4E8-46E4-8BBF-D75455EFF32C}" type="slidenum">
              <a:rPr lang="en-US" smtClean="0"/>
              <a:pPr/>
              <a:t>‹#›</a:t>
            </a:fld>
            <a:endParaRPr lang="en-US"/>
          </a:p>
        </p:txBody>
      </p:sp>
    </p:spTree>
    <p:extLst>
      <p:ext uri="{BB962C8B-B14F-4D97-AF65-F5344CB8AC3E}">
        <p14:creationId xmlns:p14="http://schemas.microsoft.com/office/powerpoint/2010/main" val="1195538658"/>
      </p:ext>
    </p:extLst>
  </p:cSld>
  <p:clrMapOvr>
    <a:masterClrMapping/>
  </p:clrMapOvr>
  <p:extLst>
    <p:ext uri="{DCECCB84-F9BA-43D5-87BE-67443E8EF086}">
      <p15:sldGuideLst xmlns:p15="http://schemas.microsoft.com/office/powerpoint/2012/main">
        <p15:guide id="1" orient="horz" pos="1248">
          <p15:clr>
            <a:srgbClr val="FBAE40"/>
          </p15:clr>
        </p15:guide>
        <p15:guide id="2" orient="horz" pos="2592">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8ECA2-6D6E-4722-9B75-7468AE1E58A6}"/>
              </a:ext>
            </a:extLst>
          </p:cNvPr>
          <p:cNvSpPr>
            <a:spLocks noGrp="1"/>
          </p:cNvSpPr>
          <p:nvPr>
            <p:ph type="title" hasCustomPrompt="1"/>
          </p:nvPr>
        </p:nvSpPr>
        <p:spPr/>
        <p:txBody>
          <a:bodyPr/>
          <a:lstStyle>
            <a:lvl1pPr>
              <a:defRPr/>
            </a:lvl1pPr>
          </a:lstStyle>
          <a:p>
            <a:r>
              <a:rPr lang="en-US" dirty="0"/>
              <a:t>Code layout</a:t>
            </a:r>
          </a:p>
        </p:txBody>
      </p:sp>
      <p:sp>
        <p:nvSpPr>
          <p:cNvPr id="3" name="Content Placeholder 2">
            <a:extLst>
              <a:ext uri="{FF2B5EF4-FFF2-40B4-BE49-F238E27FC236}">
                <a16:creationId xmlns:a16="http://schemas.microsoft.com/office/drawing/2014/main" id="{1025BCD8-5D1C-48DC-A21B-317A0B7D55A0}"/>
              </a:ext>
            </a:extLst>
          </p:cNvPr>
          <p:cNvSpPr>
            <a:spLocks noGrp="1"/>
          </p:cNvSpPr>
          <p:nvPr>
            <p:ph idx="1" hasCustomPrompt="1"/>
          </p:nvPr>
        </p:nvSpPr>
        <p:spPr>
          <a:xfrm>
            <a:off x="609600" y="1714500"/>
            <a:ext cx="10972800" cy="4495800"/>
          </a:xfrm>
        </p:spPr>
        <p:txBody>
          <a:bodyPr/>
          <a:lstStyle>
            <a:lvl1pPr marL="0" indent="0">
              <a:spcAft>
                <a:spcPts val="600"/>
              </a:spcAft>
              <a:buNone/>
              <a:defRPr sz="1800">
                <a:latin typeface="Lucida Console" panose="020B0609040504020204" pitchFamily="49" charset="0"/>
              </a:defRPr>
            </a:lvl1pPr>
            <a:lvl2pPr marL="228600" indent="0">
              <a:spcAft>
                <a:spcPts val="600"/>
              </a:spcAft>
              <a:buNone/>
              <a:defRPr sz="1800">
                <a:latin typeface="Lucida Console" panose="020B0609040504020204" pitchFamily="49" charset="0"/>
              </a:defRPr>
            </a:lvl2pPr>
            <a:lvl3pPr marL="457200" indent="0">
              <a:spcAft>
                <a:spcPts val="600"/>
              </a:spcAft>
              <a:buNone/>
              <a:defRPr sz="1800">
                <a:latin typeface="Lucida Console" panose="020B0609040504020204" pitchFamily="49" charset="0"/>
              </a:defRPr>
            </a:lvl3pPr>
            <a:lvl4pPr marL="685800" indent="0">
              <a:spcAft>
                <a:spcPts val="600"/>
              </a:spcAft>
              <a:buNone/>
              <a:defRPr sz="1800">
                <a:latin typeface="Lucida Console" panose="020B0609040504020204" pitchFamily="49" charset="0"/>
              </a:defRPr>
            </a:lvl4pPr>
            <a:lvl5pPr marL="914400" indent="0">
              <a:spcAft>
                <a:spcPts val="600"/>
              </a:spcAft>
              <a:buNone/>
              <a:defRPr sz="1800">
                <a:latin typeface="Lucida Console" panose="020B0609040504020204" pitchFamily="49" charset="0"/>
              </a:defRPr>
            </a:lvl5pPr>
          </a:lstStyle>
          <a:p>
            <a:pPr lvl="0"/>
            <a:r>
              <a:rPr lang="en-US" dirty="0"/>
              <a:t>Type or paste plain-text code here; or click icon to add image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63F51AD4-FDAE-4E07-B685-874180F1021C}"/>
              </a:ext>
            </a:extLst>
          </p:cNvPr>
          <p:cNvSpPr>
            <a:spLocks noGrp="1"/>
          </p:cNvSpPr>
          <p:nvPr>
            <p:ph type="sldNum" sz="quarter" idx="12"/>
          </p:nvPr>
        </p:nvSpPr>
        <p:spPr/>
        <p:txBody>
          <a:bodyPr/>
          <a:lstStyle/>
          <a:p>
            <a:fld id="{EB4B8DE2-A4E8-46E4-8BBF-D75455EFF32C}" type="slidenum">
              <a:rPr lang="en-US" smtClean="0"/>
              <a:pPr/>
              <a:t>‹#›</a:t>
            </a:fld>
            <a:endParaRPr lang="en-US"/>
          </a:p>
        </p:txBody>
      </p:sp>
    </p:spTree>
    <p:extLst>
      <p:ext uri="{BB962C8B-B14F-4D97-AF65-F5344CB8AC3E}">
        <p14:creationId xmlns:p14="http://schemas.microsoft.com/office/powerpoint/2010/main" val="3561168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E379B83-A4CA-B759-C157-723809BBE5D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351" y="3574"/>
            <a:ext cx="12185647" cy="6854426"/>
          </a:xfrm>
          <a:prstGeom prst="rect">
            <a:avLst/>
          </a:prstGeom>
        </p:spPr>
      </p:pic>
      <p:sp>
        <p:nvSpPr>
          <p:cNvPr id="2" name="Title 1">
            <a:extLst>
              <a:ext uri="{FF2B5EF4-FFF2-40B4-BE49-F238E27FC236}">
                <a16:creationId xmlns:a16="http://schemas.microsoft.com/office/drawing/2014/main" id="{2E915E6F-C631-449B-B22F-53FD20C9E896}"/>
              </a:ext>
            </a:extLst>
          </p:cNvPr>
          <p:cNvSpPr>
            <a:spLocks noGrp="1"/>
          </p:cNvSpPr>
          <p:nvPr>
            <p:ph type="title" hasCustomPrompt="1"/>
          </p:nvPr>
        </p:nvSpPr>
        <p:spPr>
          <a:xfrm>
            <a:off x="609600" y="2718036"/>
            <a:ext cx="7823200" cy="1421928"/>
          </a:xfrm>
        </p:spPr>
        <p:txBody>
          <a:bodyPr anchor="ctr" anchorCtr="0"/>
          <a:lstStyle>
            <a:lvl1pPr>
              <a:defRPr sz="4800">
                <a:solidFill>
                  <a:schemeClr val="tx1"/>
                </a:solidFill>
              </a:defRPr>
            </a:lvl1pPr>
          </a:lstStyle>
          <a:p>
            <a:r>
              <a:rPr lang="en-US" dirty="0"/>
              <a:t>Section layout: Enter section name here</a:t>
            </a:r>
          </a:p>
        </p:txBody>
      </p:sp>
      <p:sp>
        <p:nvSpPr>
          <p:cNvPr id="8" name="Slide Number Placeholder 7">
            <a:extLst>
              <a:ext uri="{FF2B5EF4-FFF2-40B4-BE49-F238E27FC236}">
                <a16:creationId xmlns:a16="http://schemas.microsoft.com/office/drawing/2014/main" id="{9BE13C20-A770-495A-BA36-0CE111A9138F}"/>
              </a:ext>
            </a:extLst>
          </p:cNvPr>
          <p:cNvSpPr>
            <a:spLocks noGrp="1"/>
          </p:cNvSpPr>
          <p:nvPr>
            <p:ph type="sldNum" sz="quarter" idx="12"/>
          </p:nvPr>
        </p:nvSpPr>
        <p:spPr/>
        <p:txBody>
          <a:bodyPr/>
          <a:lstStyle>
            <a:lvl1pPr>
              <a:defRPr>
                <a:solidFill>
                  <a:schemeClr val="tx1"/>
                </a:solidFill>
              </a:defRPr>
            </a:lvl1pPr>
          </a:lstStyle>
          <a:p>
            <a:fld id="{EB4B8DE2-A4E8-46E4-8BBF-D75455EFF32C}" type="slidenum">
              <a:rPr lang="en-US" smtClean="0"/>
              <a:pPr/>
              <a:t>‹#›</a:t>
            </a:fld>
            <a:endParaRPr lang="en-US"/>
          </a:p>
        </p:txBody>
      </p:sp>
      <p:sp>
        <p:nvSpPr>
          <p:cNvPr id="3" name="TextBox 2">
            <a:extLst>
              <a:ext uri="{FF2B5EF4-FFF2-40B4-BE49-F238E27FC236}">
                <a16:creationId xmlns:a16="http://schemas.microsoft.com/office/drawing/2014/main" id="{CCBD5BAF-5396-475B-CC91-039C6B686FDB}"/>
              </a:ext>
            </a:extLst>
          </p:cNvPr>
          <p:cNvSpPr txBox="1"/>
          <p:nvPr userDrawn="1"/>
        </p:nvSpPr>
        <p:spPr>
          <a:xfrm>
            <a:off x="1141084" y="6389813"/>
            <a:ext cx="3937296" cy="184666"/>
          </a:xfrm>
          <a:prstGeom prst="rect">
            <a:avLst/>
          </a:prstGeom>
          <a:noFill/>
        </p:spPr>
        <p:txBody>
          <a:bodyPr wrap="none" rtlCol="0">
            <a:spAutoFit/>
          </a:bodyPr>
          <a:lstStyle/>
          <a:p>
            <a:pPr algn="l"/>
            <a:r>
              <a:rPr lang="en-US" sz="600" dirty="0">
                <a:solidFill>
                  <a:schemeClr val="tx1"/>
                </a:solidFill>
              </a:rPr>
              <a:t>© </a:t>
            </a:r>
            <a:fld id="{D1678136-60AD-1144-8D64-7A5B04B99226}" type="datetimeyyyy">
              <a:rPr lang="en-US" sz="600" smtClean="0">
                <a:solidFill>
                  <a:schemeClr val="tx1"/>
                </a:solidFill>
              </a:rPr>
              <a:t>2025</a:t>
            </a:fld>
            <a:r>
              <a:rPr lang="en-US" sz="600" dirty="0">
                <a:solidFill>
                  <a:schemeClr val="tx1"/>
                </a:solidFill>
              </a:rPr>
              <a:t>, Amazon Web Services, Inc. or its affiliates. All rights reserved. Amazon Confidential and Trademark.</a:t>
            </a:r>
          </a:p>
        </p:txBody>
      </p:sp>
      <p:pic>
        <p:nvPicPr>
          <p:cNvPr id="4" name="Picture 10">
            <a:extLst>
              <a:ext uri="{FF2B5EF4-FFF2-40B4-BE49-F238E27FC236}">
                <a16:creationId xmlns:a16="http://schemas.microsoft.com/office/drawing/2014/main" id="{BDE22024-4931-291A-7059-53C9F04E036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95295" y="6338294"/>
            <a:ext cx="365760" cy="218172"/>
          </a:xfrm>
          <a:prstGeom prst="rect">
            <a:avLst/>
          </a:prstGeom>
        </p:spPr>
      </p:pic>
    </p:spTree>
    <p:extLst>
      <p:ext uri="{BB962C8B-B14F-4D97-AF65-F5344CB8AC3E}">
        <p14:creationId xmlns:p14="http://schemas.microsoft.com/office/powerpoint/2010/main" val="250272377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Code -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A4C8A-667C-40C7-9A6D-BA3F977C5FDD}"/>
              </a:ext>
            </a:extLst>
          </p:cNvPr>
          <p:cNvSpPr>
            <a:spLocks noGrp="1"/>
          </p:cNvSpPr>
          <p:nvPr>
            <p:ph type="title" hasCustomPrompt="1"/>
          </p:nvPr>
        </p:nvSpPr>
        <p:spPr/>
        <p:txBody>
          <a:bodyPr/>
          <a:lstStyle>
            <a:lvl1pPr>
              <a:defRPr/>
            </a:lvl1pPr>
          </a:lstStyle>
          <a:p>
            <a:r>
              <a:rPr lang="en-US" dirty="0"/>
              <a:t>Two-column code layout</a:t>
            </a:r>
          </a:p>
        </p:txBody>
      </p:sp>
      <p:sp>
        <p:nvSpPr>
          <p:cNvPr id="3" name="Content Placeholder 2">
            <a:extLst>
              <a:ext uri="{FF2B5EF4-FFF2-40B4-BE49-F238E27FC236}">
                <a16:creationId xmlns:a16="http://schemas.microsoft.com/office/drawing/2014/main" id="{9B10331E-4F8F-4DEC-91C1-F631560E6601}"/>
              </a:ext>
            </a:extLst>
          </p:cNvPr>
          <p:cNvSpPr>
            <a:spLocks noGrp="1"/>
          </p:cNvSpPr>
          <p:nvPr>
            <p:ph sz="half" idx="1" hasCustomPrompt="1"/>
          </p:nvPr>
        </p:nvSpPr>
        <p:spPr>
          <a:xfrm>
            <a:off x="609600" y="1714500"/>
            <a:ext cx="5248274" cy="4495800"/>
          </a:xfrm>
        </p:spPr>
        <p:txBody>
          <a:bodyPr/>
          <a:lstStyle>
            <a:lvl1pPr marL="0" indent="0">
              <a:spcAft>
                <a:spcPts val="600"/>
              </a:spcAft>
              <a:buNone/>
              <a:defRPr sz="1800">
                <a:latin typeface="Lucida Console" panose="020B0609040504020204" pitchFamily="49" charset="0"/>
              </a:defRPr>
            </a:lvl1pPr>
            <a:lvl2pPr marL="228600" indent="0">
              <a:spcAft>
                <a:spcPts val="600"/>
              </a:spcAft>
              <a:buNone/>
              <a:defRPr sz="1800">
                <a:latin typeface="Lucida Console" panose="020B0609040504020204" pitchFamily="49" charset="0"/>
              </a:defRPr>
            </a:lvl2pPr>
            <a:lvl3pPr marL="457200" indent="0">
              <a:spcAft>
                <a:spcPts val="600"/>
              </a:spcAft>
              <a:buNone/>
              <a:defRPr sz="1800">
                <a:latin typeface="Lucida Console" panose="020B0609040504020204" pitchFamily="49" charset="0"/>
              </a:defRPr>
            </a:lvl3pPr>
            <a:lvl4pPr marL="685800" indent="0">
              <a:spcAft>
                <a:spcPts val="600"/>
              </a:spcAft>
              <a:buNone/>
              <a:defRPr sz="1800">
                <a:latin typeface="Lucida Console" panose="020B0609040504020204" pitchFamily="49" charset="0"/>
              </a:defRPr>
            </a:lvl4pPr>
            <a:lvl5pPr marL="914400" indent="0">
              <a:spcAft>
                <a:spcPts val="600"/>
              </a:spcAft>
              <a:buNone/>
              <a:defRPr sz="1800">
                <a:latin typeface="Lucida Console" panose="020B0609040504020204" pitchFamily="49" charset="0"/>
              </a:defRPr>
            </a:lvl5pPr>
          </a:lstStyle>
          <a:p>
            <a:pPr lvl="0"/>
            <a:r>
              <a:rPr lang="en-US" dirty="0"/>
              <a:t>Enter code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F72257F-5E84-444A-B9C4-CCB856025EB2}"/>
              </a:ext>
            </a:extLst>
          </p:cNvPr>
          <p:cNvSpPr>
            <a:spLocks noGrp="1"/>
          </p:cNvSpPr>
          <p:nvPr>
            <p:ph sz="half" idx="2" hasCustomPrompt="1"/>
          </p:nvPr>
        </p:nvSpPr>
        <p:spPr>
          <a:xfrm>
            <a:off x="6334125" y="1714500"/>
            <a:ext cx="5248276" cy="4495800"/>
          </a:xfrm>
        </p:spPr>
        <p:txBody>
          <a:bodyPr/>
          <a:lstStyle>
            <a:lvl1pPr marL="0" indent="0">
              <a:spcAft>
                <a:spcPts val="600"/>
              </a:spcAft>
              <a:buNone/>
              <a:defRPr sz="1800">
                <a:latin typeface="Lucida Console" panose="020B0609040504020204" pitchFamily="49" charset="0"/>
              </a:defRPr>
            </a:lvl1pPr>
            <a:lvl2pPr marL="228600" indent="0">
              <a:spcAft>
                <a:spcPts val="600"/>
              </a:spcAft>
              <a:buNone/>
              <a:defRPr sz="1800">
                <a:latin typeface="Lucida Console" panose="020B0609040504020204" pitchFamily="49" charset="0"/>
              </a:defRPr>
            </a:lvl2pPr>
            <a:lvl3pPr marL="457200" indent="0">
              <a:spcAft>
                <a:spcPts val="600"/>
              </a:spcAft>
              <a:buNone/>
              <a:defRPr sz="1800">
                <a:latin typeface="Lucida Console" panose="020B0609040504020204" pitchFamily="49" charset="0"/>
              </a:defRPr>
            </a:lvl3pPr>
            <a:lvl4pPr marL="685800" indent="0">
              <a:spcAft>
                <a:spcPts val="600"/>
              </a:spcAft>
              <a:buNone/>
              <a:defRPr sz="1800">
                <a:latin typeface="Lucida Console" panose="020B0609040504020204" pitchFamily="49" charset="0"/>
              </a:defRPr>
            </a:lvl4pPr>
            <a:lvl5pPr marL="914400" indent="0">
              <a:spcAft>
                <a:spcPts val="600"/>
              </a:spcAft>
              <a:buNone/>
              <a:defRPr sz="1800">
                <a:latin typeface="Lucida Console" panose="020B0609040504020204" pitchFamily="49" charset="0"/>
              </a:defRPr>
            </a:lvl5pPr>
          </a:lstStyle>
          <a:p>
            <a:pPr lvl="0"/>
            <a:r>
              <a:rPr lang="en-US" dirty="0"/>
              <a:t>Enter code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76BBE49C-423E-451A-A0D2-7D73F2531B98}"/>
              </a:ext>
            </a:extLst>
          </p:cNvPr>
          <p:cNvSpPr>
            <a:spLocks noGrp="1"/>
          </p:cNvSpPr>
          <p:nvPr>
            <p:ph type="sldNum" sz="quarter" idx="12"/>
          </p:nvPr>
        </p:nvSpPr>
        <p:spPr/>
        <p:txBody>
          <a:bodyPr/>
          <a:lstStyle/>
          <a:p>
            <a:fld id="{EB4B8DE2-A4E8-46E4-8BBF-D75455EFF32C}" type="slidenum">
              <a:rPr lang="en-US" smtClean="0"/>
              <a:pPr/>
              <a:t>‹#›</a:t>
            </a:fld>
            <a:endParaRPr lang="en-US"/>
          </a:p>
        </p:txBody>
      </p:sp>
    </p:spTree>
    <p:extLst>
      <p:ext uri="{BB962C8B-B14F-4D97-AF65-F5344CB8AC3E}">
        <p14:creationId xmlns:p14="http://schemas.microsoft.com/office/powerpoint/2010/main" val="158822900"/>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Q&amp;A">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90820-803B-4C55-BA9E-AE3223753EEA}"/>
              </a:ext>
            </a:extLst>
          </p:cNvPr>
          <p:cNvSpPr>
            <a:spLocks noGrp="1"/>
          </p:cNvSpPr>
          <p:nvPr>
            <p:ph type="title" hasCustomPrompt="1"/>
          </p:nvPr>
        </p:nvSpPr>
        <p:spPr>
          <a:xfrm>
            <a:off x="653256" y="3226552"/>
            <a:ext cx="6823869" cy="750238"/>
          </a:xfrm>
        </p:spPr>
        <p:txBody>
          <a:bodyPr/>
          <a:lstStyle>
            <a:lvl1pPr>
              <a:defRPr sz="2800" b="1">
                <a:latin typeface="+mn-lt"/>
              </a:defRPr>
            </a:lvl1pPr>
          </a:lstStyle>
          <a:p>
            <a:r>
              <a:rPr lang="en-US" dirty="0"/>
              <a:t>Enter subtitle</a:t>
            </a:r>
          </a:p>
        </p:txBody>
      </p:sp>
      <p:sp>
        <p:nvSpPr>
          <p:cNvPr id="5" name="Slide Number Placeholder 4">
            <a:extLst>
              <a:ext uri="{FF2B5EF4-FFF2-40B4-BE49-F238E27FC236}">
                <a16:creationId xmlns:a16="http://schemas.microsoft.com/office/drawing/2014/main" id="{D2B99A66-7F1A-495E-B008-D2DB34B05B55}"/>
              </a:ext>
            </a:extLst>
          </p:cNvPr>
          <p:cNvSpPr>
            <a:spLocks noGrp="1"/>
          </p:cNvSpPr>
          <p:nvPr>
            <p:ph type="sldNum" sz="quarter" idx="12"/>
          </p:nvPr>
        </p:nvSpPr>
        <p:spPr/>
        <p:txBody>
          <a:bodyPr/>
          <a:lstStyle/>
          <a:p>
            <a:fld id="{EB4B8DE2-A4E8-46E4-8BBF-D75455EFF32C}" type="slidenum">
              <a:rPr lang="en-US" smtClean="0"/>
              <a:pPr/>
              <a:t>‹#›</a:t>
            </a:fld>
            <a:endParaRPr lang="en-US"/>
          </a:p>
        </p:txBody>
      </p:sp>
      <p:sp>
        <p:nvSpPr>
          <p:cNvPr id="6" name="TextBox 5">
            <a:extLst>
              <a:ext uri="{FF2B5EF4-FFF2-40B4-BE49-F238E27FC236}">
                <a16:creationId xmlns:a16="http://schemas.microsoft.com/office/drawing/2014/main" id="{90F7951E-E6AB-4553-9142-A91D5BC58C21}"/>
              </a:ext>
            </a:extLst>
          </p:cNvPr>
          <p:cNvSpPr txBox="1"/>
          <p:nvPr userDrawn="1"/>
        </p:nvSpPr>
        <p:spPr>
          <a:xfrm>
            <a:off x="609599" y="2428875"/>
            <a:ext cx="6867525" cy="955666"/>
          </a:xfrm>
          <a:prstGeom prst="rect">
            <a:avLst/>
          </a:prstGeom>
          <a:noFill/>
        </p:spPr>
        <p:txBody>
          <a:bodyPr wrap="square" lIns="0" rtlCol="0">
            <a:noAutofit/>
          </a:bodyPr>
          <a:lstStyle/>
          <a:p>
            <a:r>
              <a:rPr lang="en-US" sz="4800" dirty="0">
                <a:solidFill>
                  <a:schemeClr val="tx2"/>
                </a:solidFill>
                <a:latin typeface="+mj-lt"/>
              </a:rPr>
              <a:t>Q&amp;A</a:t>
            </a:r>
          </a:p>
        </p:txBody>
      </p:sp>
      <p:pic>
        <p:nvPicPr>
          <p:cNvPr id="4" name="Picture 3">
            <a:extLst>
              <a:ext uri="{FF2B5EF4-FFF2-40B4-BE49-F238E27FC236}">
                <a16:creationId xmlns:a16="http://schemas.microsoft.com/office/drawing/2014/main" id="{249E8E45-5820-BB6D-5D05-CC69F5FBF9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4360" y="6335089"/>
            <a:ext cx="348827" cy="208700"/>
          </a:xfrm>
          <a:prstGeom prst="rect">
            <a:avLst/>
          </a:prstGeom>
        </p:spPr>
      </p:pic>
    </p:spTree>
    <p:extLst>
      <p:ext uri="{BB962C8B-B14F-4D97-AF65-F5344CB8AC3E}">
        <p14:creationId xmlns:p14="http://schemas.microsoft.com/office/powerpoint/2010/main" val="3620828631"/>
      </p:ext>
    </p:extLst>
  </p:cSld>
  <p:clrMapOvr>
    <a:overrideClrMapping bg1="dk1" tx1="lt1" bg2="dk2" tx2="lt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Video or Demo 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15E6F-C631-449B-B22F-53FD20C9E896}"/>
              </a:ext>
            </a:extLst>
          </p:cNvPr>
          <p:cNvSpPr>
            <a:spLocks noGrp="1"/>
          </p:cNvSpPr>
          <p:nvPr>
            <p:ph type="title" hasCustomPrompt="1"/>
          </p:nvPr>
        </p:nvSpPr>
        <p:spPr>
          <a:xfrm>
            <a:off x="609600" y="2773436"/>
            <a:ext cx="7823200" cy="1311128"/>
          </a:xfrm>
        </p:spPr>
        <p:txBody>
          <a:bodyPr anchor="ctr" anchorCtr="0"/>
          <a:lstStyle>
            <a:lvl1pPr>
              <a:defRPr sz="4400"/>
            </a:lvl1pPr>
          </a:lstStyle>
          <a:p>
            <a:r>
              <a:rPr lang="en-US" dirty="0"/>
              <a:t>Video or demo divider: Enter “Video” or “Demo” here</a:t>
            </a:r>
          </a:p>
        </p:txBody>
      </p:sp>
    </p:spTree>
    <p:extLst>
      <p:ext uri="{BB962C8B-B14F-4D97-AF65-F5344CB8AC3E}">
        <p14:creationId xmlns:p14="http://schemas.microsoft.com/office/powerpoint/2010/main" val="352625481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C300D94-E16B-4268-9D8D-053D71D5DCA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994672" y="2327672"/>
            <a:ext cx="2202656" cy="2202656"/>
          </a:xfrm>
          <a:prstGeom prst="rect">
            <a:avLst/>
          </a:prstGeom>
        </p:spPr>
      </p:pic>
      <p:sp>
        <p:nvSpPr>
          <p:cNvPr id="7" name="Media Placeholder 6">
            <a:extLst>
              <a:ext uri="{FF2B5EF4-FFF2-40B4-BE49-F238E27FC236}">
                <a16:creationId xmlns:a16="http://schemas.microsoft.com/office/drawing/2014/main" id="{6100FBD5-D226-4B79-8009-A3AA42458FC8}"/>
              </a:ext>
            </a:extLst>
          </p:cNvPr>
          <p:cNvSpPr>
            <a:spLocks noGrp="1"/>
          </p:cNvSpPr>
          <p:nvPr>
            <p:ph type="media" sz="quarter" idx="10"/>
          </p:nvPr>
        </p:nvSpPr>
        <p:spPr>
          <a:xfrm>
            <a:off x="0" y="0"/>
            <a:ext cx="12192000" cy="6858000"/>
          </a:xfrm>
          <a:solidFill>
            <a:schemeClr val="bg2"/>
          </a:solidFill>
        </p:spPr>
        <p:txBody>
          <a:bodyPr lIns="548640" anchor="ctr">
            <a:noAutofit/>
          </a:bodyPr>
          <a:lstStyle>
            <a:lvl1pPr marL="0" indent="0" algn="ctr">
              <a:buNone/>
              <a:defRPr/>
            </a:lvl1pPr>
          </a:lstStyle>
          <a:p>
            <a:r>
              <a:rPr lang="en-US"/>
              <a:t>Click icon to add media</a:t>
            </a:r>
            <a:endParaRPr lang="en-US" dirty="0"/>
          </a:p>
        </p:txBody>
      </p:sp>
    </p:spTree>
    <p:extLst>
      <p:ext uri="{BB962C8B-B14F-4D97-AF65-F5344CB8AC3E}">
        <p14:creationId xmlns:p14="http://schemas.microsoft.com/office/powerpoint/2010/main" val="18835640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1A51E-0F08-4B7B-9A9F-00CF3AA3107A}"/>
              </a:ext>
            </a:extLst>
          </p:cNvPr>
          <p:cNvSpPr>
            <a:spLocks noGrp="1"/>
          </p:cNvSpPr>
          <p:nvPr>
            <p:ph type="title" hasCustomPrompt="1"/>
          </p:nvPr>
        </p:nvSpPr>
        <p:spPr>
          <a:xfrm>
            <a:off x="609600" y="914401"/>
            <a:ext cx="10972800" cy="535531"/>
          </a:xfrm>
        </p:spPr>
        <p:txBody>
          <a:bodyPr anchor="t" anchorCtr="0"/>
          <a:lstStyle>
            <a:lvl1pPr>
              <a:defRPr sz="4000"/>
            </a:lvl1pPr>
          </a:lstStyle>
          <a:p>
            <a:r>
              <a:rPr lang="en-US" dirty="0"/>
              <a:t>Content with caption layout</a:t>
            </a:r>
          </a:p>
        </p:txBody>
      </p:sp>
      <p:sp>
        <p:nvSpPr>
          <p:cNvPr id="4" name="Text Placeholder 3">
            <a:extLst>
              <a:ext uri="{FF2B5EF4-FFF2-40B4-BE49-F238E27FC236}">
                <a16:creationId xmlns:a16="http://schemas.microsoft.com/office/drawing/2014/main" id="{4A0C0C8A-CCAE-4B98-91F0-838AA4F55C8F}"/>
              </a:ext>
            </a:extLst>
          </p:cNvPr>
          <p:cNvSpPr>
            <a:spLocks noGrp="1"/>
          </p:cNvSpPr>
          <p:nvPr>
            <p:ph type="body" sz="half" idx="2" hasCustomPrompt="1"/>
          </p:nvPr>
        </p:nvSpPr>
        <p:spPr>
          <a:xfrm>
            <a:off x="609598" y="1725611"/>
            <a:ext cx="5372101" cy="448468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Enter descriptive text here</a:t>
            </a:r>
          </a:p>
        </p:txBody>
      </p:sp>
      <p:sp>
        <p:nvSpPr>
          <p:cNvPr id="3" name="Content Placeholder 2">
            <a:extLst>
              <a:ext uri="{FF2B5EF4-FFF2-40B4-BE49-F238E27FC236}">
                <a16:creationId xmlns:a16="http://schemas.microsoft.com/office/drawing/2014/main" id="{54F6EECF-7227-4AD4-BC6B-F6715716A80F}"/>
              </a:ext>
            </a:extLst>
          </p:cNvPr>
          <p:cNvSpPr>
            <a:spLocks noGrp="1"/>
          </p:cNvSpPr>
          <p:nvPr>
            <p:ph idx="1" hasCustomPrompt="1"/>
          </p:nvPr>
        </p:nvSpPr>
        <p:spPr>
          <a:xfrm>
            <a:off x="6210300" y="1714501"/>
            <a:ext cx="5372100" cy="4484688"/>
          </a:xfr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a:t>Enter text or click icon to add media</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29487093"/>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hank You">
    <p:bg>
      <p:bgRef idx="1001">
        <a:schemeClr val="bg2"/>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951097-E924-8CDB-E302-F7D77E3524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351" y="3574"/>
            <a:ext cx="12185647" cy="6854426"/>
          </a:xfrm>
          <a:prstGeom prst="rect">
            <a:avLst/>
          </a:prstGeom>
        </p:spPr>
      </p:pic>
      <p:sp>
        <p:nvSpPr>
          <p:cNvPr id="8" name="Text Placeholder 7">
            <a:extLst>
              <a:ext uri="{FF2B5EF4-FFF2-40B4-BE49-F238E27FC236}">
                <a16:creationId xmlns:a16="http://schemas.microsoft.com/office/drawing/2014/main" id="{F1FFA190-394C-4586-A84A-BA2A67703000}"/>
              </a:ext>
            </a:extLst>
          </p:cNvPr>
          <p:cNvSpPr>
            <a:spLocks noGrp="1"/>
          </p:cNvSpPr>
          <p:nvPr>
            <p:ph type="body" sz="quarter" idx="10" hasCustomPrompt="1"/>
          </p:nvPr>
        </p:nvSpPr>
        <p:spPr>
          <a:xfrm>
            <a:off x="619125" y="3621643"/>
            <a:ext cx="1994088" cy="369332"/>
          </a:xfrm>
        </p:spPr>
        <p:txBody>
          <a:bodyPr anchor="b" anchorCtr="0"/>
          <a:lstStyle>
            <a:lvl1pPr marL="0" indent="0">
              <a:buNone/>
              <a:defRPr sz="2000">
                <a:solidFill>
                  <a:schemeClr val="tx1"/>
                </a:solidFill>
              </a:defRPr>
            </a:lvl1pPr>
          </a:lstStyle>
          <a:p>
            <a:pPr lvl="0"/>
            <a:r>
              <a:rPr lang="en-US" dirty="0"/>
              <a:t>Speaker name</a:t>
            </a:r>
          </a:p>
        </p:txBody>
      </p:sp>
      <p:sp>
        <p:nvSpPr>
          <p:cNvPr id="10" name="Text Placeholder 9">
            <a:extLst>
              <a:ext uri="{FF2B5EF4-FFF2-40B4-BE49-F238E27FC236}">
                <a16:creationId xmlns:a16="http://schemas.microsoft.com/office/drawing/2014/main" id="{B682D70F-F9C4-4C4C-A916-589EA4438C2E}"/>
              </a:ext>
            </a:extLst>
          </p:cNvPr>
          <p:cNvSpPr>
            <a:spLocks noGrp="1"/>
          </p:cNvSpPr>
          <p:nvPr>
            <p:ph type="body" sz="quarter" idx="11" hasCustomPrompt="1"/>
          </p:nvPr>
        </p:nvSpPr>
        <p:spPr>
          <a:xfrm>
            <a:off x="619125" y="3990975"/>
            <a:ext cx="1994088" cy="535531"/>
          </a:xfrm>
        </p:spPr>
        <p:txBody>
          <a:bodyPr/>
          <a:lstStyle>
            <a:lvl1pPr marL="0" indent="0">
              <a:spcAft>
                <a:spcPts val="600"/>
              </a:spcAft>
              <a:buNone/>
              <a:defRPr sz="1600">
                <a:solidFill>
                  <a:schemeClr val="tx1"/>
                </a:solidFill>
              </a:defRPr>
            </a:lvl1pPr>
          </a:lstStyle>
          <a:p>
            <a:pPr lvl="0"/>
            <a:r>
              <a:rPr lang="en-US" dirty="0"/>
              <a:t>Speaker contact info (email or socials)</a:t>
            </a:r>
          </a:p>
        </p:txBody>
      </p:sp>
      <p:sp>
        <p:nvSpPr>
          <p:cNvPr id="11" name="Text Placeholder 7">
            <a:extLst>
              <a:ext uri="{FF2B5EF4-FFF2-40B4-BE49-F238E27FC236}">
                <a16:creationId xmlns:a16="http://schemas.microsoft.com/office/drawing/2014/main" id="{393A1250-E885-4935-B98D-9C62E4E51F4E}"/>
              </a:ext>
            </a:extLst>
          </p:cNvPr>
          <p:cNvSpPr>
            <a:spLocks noGrp="1"/>
          </p:cNvSpPr>
          <p:nvPr>
            <p:ph type="body" sz="quarter" idx="12" hasCustomPrompt="1"/>
          </p:nvPr>
        </p:nvSpPr>
        <p:spPr>
          <a:xfrm>
            <a:off x="2714625" y="3621643"/>
            <a:ext cx="1994088" cy="369332"/>
          </a:xfrm>
        </p:spPr>
        <p:txBody>
          <a:bodyPr anchor="b" anchorCtr="0"/>
          <a:lstStyle>
            <a:lvl1pPr marL="0" indent="0">
              <a:buNone/>
              <a:defRPr sz="2000">
                <a:solidFill>
                  <a:schemeClr val="tx1"/>
                </a:solidFill>
              </a:defRPr>
            </a:lvl1pPr>
          </a:lstStyle>
          <a:p>
            <a:pPr lvl="0"/>
            <a:r>
              <a:rPr lang="en-US" dirty="0"/>
              <a:t>Speaker name</a:t>
            </a:r>
          </a:p>
        </p:txBody>
      </p:sp>
      <p:sp>
        <p:nvSpPr>
          <p:cNvPr id="12" name="Text Placeholder 9">
            <a:extLst>
              <a:ext uri="{FF2B5EF4-FFF2-40B4-BE49-F238E27FC236}">
                <a16:creationId xmlns:a16="http://schemas.microsoft.com/office/drawing/2014/main" id="{DF7E9957-AB07-4CE6-BD9E-3631EF6ED53B}"/>
              </a:ext>
            </a:extLst>
          </p:cNvPr>
          <p:cNvSpPr>
            <a:spLocks noGrp="1"/>
          </p:cNvSpPr>
          <p:nvPr>
            <p:ph type="body" sz="quarter" idx="13" hasCustomPrompt="1"/>
          </p:nvPr>
        </p:nvSpPr>
        <p:spPr>
          <a:xfrm>
            <a:off x="2714625" y="3990975"/>
            <a:ext cx="1994088" cy="535531"/>
          </a:xfrm>
        </p:spPr>
        <p:txBody>
          <a:bodyPr/>
          <a:lstStyle>
            <a:lvl1pPr marL="0" indent="0">
              <a:spcAft>
                <a:spcPts val="600"/>
              </a:spcAft>
              <a:buNone/>
              <a:defRPr sz="1600">
                <a:solidFill>
                  <a:schemeClr val="tx1"/>
                </a:solidFill>
              </a:defRPr>
            </a:lvl1pPr>
          </a:lstStyle>
          <a:p>
            <a:pPr lvl="0"/>
            <a:r>
              <a:rPr lang="en-US" dirty="0"/>
              <a:t>Speaker contact info (email or socials)</a:t>
            </a:r>
          </a:p>
        </p:txBody>
      </p:sp>
      <p:sp>
        <p:nvSpPr>
          <p:cNvPr id="13" name="Text Placeholder 7">
            <a:extLst>
              <a:ext uri="{FF2B5EF4-FFF2-40B4-BE49-F238E27FC236}">
                <a16:creationId xmlns:a16="http://schemas.microsoft.com/office/drawing/2014/main" id="{E064B62F-5416-46A2-BBC6-945C362C63DE}"/>
              </a:ext>
            </a:extLst>
          </p:cNvPr>
          <p:cNvSpPr>
            <a:spLocks noGrp="1"/>
          </p:cNvSpPr>
          <p:nvPr>
            <p:ph type="body" sz="quarter" idx="14" hasCustomPrompt="1"/>
          </p:nvPr>
        </p:nvSpPr>
        <p:spPr>
          <a:xfrm>
            <a:off x="4810125" y="3621643"/>
            <a:ext cx="1994088" cy="369332"/>
          </a:xfrm>
        </p:spPr>
        <p:txBody>
          <a:bodyPr anchor="b" anchorCtr="0"/>
          <a:lstStyle>
            <a:lvl1pPr marL="0" indent="0">
              <a:buNone/>
              <a:defRPr sz="2000">
                <a:solidFill>
                  <a:schemeClr val="tx1"/>
                </a:solidFill>
              </a:defRPr>
            </a:lvl1pPr>
          </a:lstStyle>
          <a:p>
            <a:pPr lvl="0"/>
            <a:r>
              <a:rPr lang="en-US" dirty="0"/>
              <a:t>Speaker name</a:t>
            </a:r>
          </a:p>
        </p:txBody>
      </p:sp>
      <p:sp>
        <p:nvSpPr>
          <p:cNvPr id="14" name="Text Placeholder 9">
            <a:extLst>
              <a:ext uri="{FF2B5EF4-FFF2-40B4-BE49-F238E27FC236}">
                <a16:creationId xmlns:a16="http://schemas.microsoft.com/office/drawing/2014/main" id="{4BBE44B1-E140-4E35-AF0B-41A3CDA5CA27}"/>
              </a:ext>
            </a:extLst>
          </p:cNvPr>
          <p:cNvSpPr>
            <a:spLocks noGrp="1"/>
          </p:cNvSpPr>
          <p:nvPr>
            <p:ph type="body" sz="quarter" idx="15" hasCustomPrompt="1"/>
          </p:nvPr>
        </p:nvSpPr>
        <p:spPr>
          <a:xfrm>
            <a:off x="4810125" y="3990975"/>
            <a:ext cx="1994088" cy="535531"/>
          </a:xfrm>
        </p:spPr>
        <p:txBody>
          <a:bodyPr/>
          <a:lstStyle>
            <a:lvl1pPr marL="0" indent="0">
              <a:spcAft>
                <a:spcPts val="600"/>
              </a:spcAft>
              <a:buNone/>
              <a:defRPr sz="1600">
                <a:solidFill>
                  <a:schemeClr val="tx1"/>
                </a:solidFill>
              </a:defRPr>
            </a:lvl1pPr>
          </a:lstStyle>
          <a:p>
            <a:pPr lvl="0"/>
            <a:r>
              <a:rPr lang="en-US" dirty="0"/>
              <a:t>Speaker contact info (email or socials)</a:t>
            </a:r>
          </a:p>
        </p:txBody>
      </p:sp>
      <p:sp>
        <p:nvSpPr>
          <p:cNvPr id="16" name="TextBox 15">
            <a:extLst>
              <a:ext uri="{FF2B5EF4-FFF2-40B4-BE49-F238E27FC236}">
                <a16:creationId xmlns:a16="http://schemas.microsoft.com/office/drawing/2014/main" id="{82BEBFA3-8C5E-448A-B03D-8DAAEBB407B0}"/>
              </a:ext>
            </a:extLst>
          </p:cNvPr>
          <p:cNvSpPr txBox="1"/>
          <p:nvPr userDrawn="1"/>
        </p:nvSpPr>
        <p:spPr>
          <a:xfrm>
            <a:off x="609599" y="2461211"/>
            <a:ext cx="6867525" cy="923330"/>
          </a:xfrm>
          <a:prstGeom prst="rect">
            <a:avLst/>
          </a:prstGeom>
          <a:noFill/>
        </p:spPr>
        <p:txBody>
          <a:bodyPr wrap="square" lIns="0" rtlCol="0">
            <a:noAutofit/>
          </a:bodyPr>
          <a:lstStyle/>
          <a:p>
            <a:r>
              <a:rPr lang="en-US" sz="4800" b="1" dirty="0">
                <a:solidFill>
                  <a:schemeClr val="tx1"/>
                </a:solidFill>
                <a:latin typeface="+mj-lt"/>
              </a:rPr>
              <a:t>Thank you!</a:t>
            </a:r>
          </a:p>
        </p:txBody>
      </p:sp>
      <p:pic>
        <p:nvPicPr>
          <p:cNvPr id="18" name="Picture 17">
            <a:extLst>
              <a:ext uri="{FF2B5EF4-FFF2-40B4-BE49-F238E27FC236}">
                <a16:creationId xmlns:a16="http://schemas.microsoft.com/office/drawing/2014/main" id="{D99301C7-6CF0-4D2C-B130-3E52EC630F3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29436" y="522720"/>
            <a:ext cx="3090971" cy="663197"/>
          </a:xfrm>
          <a:prstGeom prst="rect">
            <a:avLst/>
          </a:prstGeom>
        </p:spPr>
      </p:pic>
      <p:sp>
        <p:nvSpPr>
          <p:cNvPr id="2" name="TextBox 1">
            <a:extLst>
              <a:ext uri="{FF2B5EF4-FFF2-40B4-BE49-F238E27FC236}">
                <a16:creationId xmlns:a16="http://schemas.microsoft.com/office/drawing/2014/main" id="{F8B56812-E8B3-BCC8-19AE-72ADC4E9FA71}"/>
              </a:ext>
            </a:extLst>
          </p:cNvPr>
          <p:cNvSpPr txBox="1"/>
          <p:nvPr userDrawn="1"/>
        </p:nvSpPr>
        <p:spPr>
          <a:xfrm>
            <a:off x="504476" y="6389813"/>
            <a:ext cx="3937296" cy="184666"/>
          </a:xfrm>
          <a:prstGeom prst="rect">
            <a:avLst/>
          </a:prstGeom>
          <a:noFill/>
        </p:spPr>
        <p:txBody>
          <a:bodyPr wrap="none" rtlCol="0">
            <a:spAutoFit/>
          </a:bodyPr>
          <a:lstStyle/>
          <a:p>
            <a:pPr algn="l"/>
            <a:r>
              <a:rPr lang="en-US" sz="600" dirty="0">
                <a:solidFill>
                  <a:schemeClr val="tx1"/>
                </a:solidFill>
              </a:rPr>
              <a:t>© </a:t>
            </a:r>
            <a:fld id="{C9305E1C-00C6-7741-A376-0D18F41A32E6}" type="datetimeyyyy">
              <a:rPr lang="en-US" sz="600" smtClean="0">
                <a:solidFill>
                  <a:schemeClr val="tx1"/>
                </a:solidFill>
              </a:rPr>
              <a:t>2025</a:t>
            </a:fld>
            <a:r>
              <a:rPr lang="en-US" sz="600" dirty="0">
                <a:solidFill>
                  <a:schemeClr val="tx1"/>
                </a:solidFill>
              </a:rPr>
              <a:t>, Amazon Web Services, Inc. or its affiliates. All rights reserved. Amazon Confidential and Trademark.</a:t>
            </a:r>
          </a:p>
        </p:txBody>
      </p:sp>
    </p:spTree>
    <p:extLst>
      <p:ext uri="{BB962C8B-B14F-4D97-AF65-F5344CB8AC3E}">
        <p14:creationId xmlns:p14="http://schemas.microsoft.com/office/powerpoint/2010/main" val="3182310629"/>
      </p:ext>
    </p:extLst>
  </p:cSld>
  <p:clrMapOvr>
    <a:overrideClrMapping bg1="dk1" tx1="lt1" bg2="dk2" tx2="lt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hank You - Color set 3 - bar 1">
    <p:bg>
      <p:bgRef idx="1001">
        <a:schemeClr val="bg2"/>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CA5295-52B4-DA4A-3B3B-7145856F77A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350" y="3573"/>
            <a:ext cx="12185650" cy="6854428"/>
          </a:xfrm>
          <a:prstGeom prst="rect">
            <a:avLst/>
          </a:prstGeom>
        </p:spPr>
      </p:pic>
      <p:sp>
        <p:nvSpPr>
          <p:cNvPr id="8" name="Text Placeholder 7">
            <a:extLst>
              <a:ext uri="{FF2B5EF4-FFF2-40B4-BE49-F238E27FC236}">
                <a16:creationId xmlns:a16="http://schemas.microsoft.com/office/drawing/2014/main" id="{F1FFA190-394C-4586-A84A-BA2A67703000}"/>
              </a:ext>
            </a:extLst>
          </p:cNvPr>
          <p:cNvSpPr>
            <a:spLocks noGrp="1"/>
          </p:cNvSpPr>
          <p:nvPr>
            <p:ph type="body" sz="quarter" idx="10" hasCustomPrompt="1"/>
          </p:nvPr>
        </p:nvSpPr>
        <p:spPr>
          <a:xfrm>
            <a:off x="619125" y="3621643"/>
            <a:ext cx="1994088" cy="369332"/>
          </a:xfrm>
        </p:spPr>
        <p:txBody>
          <a:bodyPr anchor="b" anchorCtr="0"/>
          <a:lstStyle>
            <a:lvl1pPr marL="0" indent="0">
              <a:buNone/>
              <a:defRPr sz="2000">
                <a:solidFill>
                  <a:schemeClr val="tx1"/>
                </a:solidFill>
              </a:defRPr>
            </a:lvl1pPr>
          </a:lstStyle>
          <a:p>
            <a:pPr lvl="0"/>
            <a:r>
              <a:rPr lang="en-US" dirty="0"/>
              <a:t>Speaker name</a:t>
            </a:r>
          </a:p>
        </p:txBody>
      </p:sp>
      <p:sp>
        <p:nvSpPr>
          <p:cNvPr id="10" name="Text Placeholder 9">
            <a:extLst>
              <a:ext uri="{FF2B5EF4-FFF2-40B4-BE49-F238E27FC236}">
                <a16:creationId xmlns:a16="http://schemas.microsoft.com/office/drawing/2014/main" id="{B682D70F-F9C4-4C4C-A916-589EA4438C2E}"/>
              </a:ext>
            </a:extLst>
          </p:cNvPr>
          <p:cNvSpPr>
            <a:spLocks noGrp="1"/>
          </p:cNvSpPr>
          <p:nvPr>
            <p:ph type="body" sz="quarter" idx="11" hasCustomPrompt="1"/>
          </p:nvPr>
        </p:nvSpPr>
        <p:spPr>
          <a:xfrm>
            <a:off x="619125" y="3990975"/>
            <a:ext cx="1994088" cy="535531"/>
          </a:xfrm>
        </p:spPr>
        <p:txBody>
          <a:bodyPr/>
          <a:lstStyle>
            <a:lvl1pPr marL="0" indent="0">
              <a:spcAft>
                <a:spcPts val="600"/>
              </a:spcAft>
              <a:buNone/>
              <a:defRPr sz="1600">
                <a:solidFill>
                  <a:schemeClr val="tx1"/>
                </a:solidFill>
              </a:defRPr>
            </a:lvl1pPr>
          </a:lstStyle>
          <a:p>
            <a:pPr lvl="0"/>
            <a:r>
              <a:rPr lang="en-US" dirty="0"/>
              <a:t>Speaker contact info (email or socials)</a:t>
            </a:r>
          </a:p>
        </p:txBody>
      </p:sp>
      <p:sp>
        <p:nvSpPr>
          <p:cNvPr id="11" name="Text Placeholder 7">
            <a:extLst>
              <a:ext uri="{FF2B5EF4-FFF2-40B4-BE49-F238E27FC236}">
                <a16:creationId xmlns:a16="http://schemas.microsoft.com/office/drawing/2014/main" id="{393A1250-E885-4935-B98D-9C62E4E51F4E}"/>
              </a:ext>
            </a:extLst>
          </p:cNvPr>
          <p:cNvSpPr>
            <a:spLocks noGrp="1"/>
          </p:cNvSpPr>
          <p:nvPr>
            <p:ph type="body" sz="quarter" idx="12" hasCustomPrompt="1"/>
          </p:nvPr>
        </p:nvSpPr>
        <p:spPr>
          <a:xfrm>
            <a:off x="2714625" y="3621643"/>
            <a:ext cx="1994088" cy="369332"/>
          </a:xfrm>
        </p:spPr>
        <p:txBody>
          <a:bodyPr anchor="b" anchorCtr="0"/>
          <a:lstStyle>
            <a:lvl1pPr marL="0" indent="0">
              <a:buNone/>
              <a:defRPr sz="2000">
                <a:solidFill>
                  <a:schemeClr val="tx1"/>
                </a:solidFill>
              </a:defRPr>
            </a:lvl1pPr>
          </a:lstStyle>
          <a:p>
            <a:pPr lvl="0"/>
            <a:r>
              <a:rPr lang="en-US" dirty="0"/>
              <a:t>Speaker name</a:t>
            </a:r>
          </a:p>
        </p:txBody>
      </p:sp>
      <p:sp>
        <p:nvSpPr>
          <p:cNvPr id="12" name="Text Placeholder 9">
            <a:extLst>
              <a:ext uri="{FF2B5EF4-FFF2-40B4-BE49-F238E27FC236}">
                <a16:creationId xmlns:a16="http://schemas.microsoft.com/office/drawing/2014/main" id="{DF7E9957-AB07-4CE6-BD9E-3631EF6ED53B}"/>
              </a:ext>
            </a:extLst>
          </p:cNvPr>
          <p:cNvSpPr>
            <a:spLocks noGrp="1"/>
          </p:cNvSpPr>
          <p:nvPr>
            <p:ph type="body" sz="quarter" idx="13" hasCustomPrompt="1"/>
          </p:nvPr>
        </p:nvSpPr>
        <p:spPr>
          <a:xfrm>
            <a:off x="2714625" y="3990975"/>
            <a:ext cx="1994088" cy="535531"/>
          </a:xfrm>
        </p:spPr>
        <p:txBody>
          <a:bodyPr/>
          <a:lstStyle>
            <a:lvl1pPr marL="0" indent="0">
              <a:spcAft>
                <a:spcPts val="600"/>
              </a:spcAft>
              <a:buNone/>
              <a:defRPr sz="1600">
                <a:solidFill>
                  <a:schemeClr val="tx1"/>
                </a:solidFill>
              </a:defRPr>
            </a:lvl1pPr>
          </a:lstStyle>
          <a:p>
            <a:pPr lvl="0"/>
            <a:r>
              <a:rPr lang="en-US" dirty="0"/>
              <a:t>Speaker contact info (email or socials)</a:t>
            </a:r>
          </a:p>
        </p:txBody>
      </p:sp>
      <p:sp>
        <p:nvSpPr>
          <p:cNvPr id="13" name="Text Placeholder 7">
            <a:extLst>
              <a:ext uri="{FF2B5EF4-FFF2-40B4-BE49-F238E27FC236}">
                <a16:creationId xmlns:a16="http://schemas.microsoft.com/office/drawing/2014/main" id="{E064B62F-5416-46A2-BBC6-945C362C63DE}"/>
              </a:ext>
            </a:extLst>
          </p:cNvPr>
          <p:cNvSpPr>
            <a:spLocks noGrp="1"/>
          </p:cNvSpPr>
          <p:nvPr>
            <p:ph type="body" sz="quarter" idx="14" hasCustomPrompt="1"/>
          </p:nvPr>
        </p:nvSpPr>
        <p:spPr>
          <a:xfrm>
            <a:off x="4810125" y="3621643"/>
            <a:ext cx="1994088" cy="369332"/>
          </a:xfrm>
        </p:spPr>
        <p:txBody>
          <a:bodyPr anchor="b" anchorCtr="0"/>
          <a:lstStyle>
            <a:lvl1pPr marL="0" indent="0">
              <a:buNone/>
              <a:defRPr sz="2000">
                <a:solidFill>
                  <a:schemeClr val="tx1"/>
                </a:solidFill>
              </a:defRPr>
            </a:lvl1pPr>
          </a:lstStyle>
          <a:p>
            <a:pPr lvl="0"/>
            <a:r>
              <a:rPr lang="en-US" dirty="0"/>
              <a:t>Speaker name</a:t>
            </a:r>
          </a:p>
        </p:txBody>
      </p:sp>
      <p:sp>
        <p:nvSpPr>
          <p:cNvPr id="14" name="Text Placeholder 9">
            <a:extLst>
              <a:ext uri="{FF2B5EF4-FFF2-40B4-BE49-F238E27FC236}">
                <a16:creationId xmlns:a16="http://schemas.microsoft.com/office/drawing/2014/main" id="{4BBE44B1-E140-4E35-AF0B-41A3CDA5CA27}"/>
              </a:ext>
            </a:extLst>
          </p:cNvPr>
          <p:cNvSpPr>
            <a:spLocks noGrp="1"/>
          </p:cNvSpPr>
          <p:nvPr>
            <p:ph type="body" sz="quarter" idx="15" hasCustomPrompt="1"/>
          </p:nvPr>
        </p:nvSpPr>
        <p:spPr>
          <a:xfrm>
            <a:off x="4810125" y="3990975"/>
            <a:ext cx="1994088" cy="535531"/>
          </a:xfrm>
        </p:spPr>
        <p:txBody>
          <a:bodyPr/>
          <a:lstStyle>
            <a:lvl1pPr marL="0" indent="0">
              <a:spcAft>
                <a:spcPts val="600"/>
              </a:spcAft>
              <a:buNone/>
              <a:defRPr sz="1600">
                <a:solidFill>
                  <a:schemeClr val="tx1"/>
                </a:solidFill>
              </a:defRPr>
            </a:lvl1pPr>
          </a:lstStyle>
          <a:p>
            <a:pPr lvl="0"/>
            <a:r>
              <a:rPr lang="en-US" dirty="0"/>
              <a:t>Speaker contact info (email or socials)</a:t>
            </a:r>
          </a:p>
        </p:txBody>
      </p:sp>
      <p:sp>
        <p:nvSpPr>
          <p:cNvPr id="16" name="TextBox 15">
            <a:extLst>
              <a:ext uri="{FF2B5EF4-FFF2-40B4-BE49-F238E27FC236}">
                <a16:creationId xmlns:a16="http://schemas.microsoft.com/office/drawing/2014/main" id="{82BEBFA3-8C5E-448A-B03D-8DAAEBB407B0}"/>
              </a:ext>
            </a:extLst>
          </p:cNvPr>
          <p:cNvSpPr txBox="1"/>
          <p:nvPr userDrawn="1"/>
        </p:nvSpPr>
        <p:spPr>
          <a:xfrm>
            <a:off x="609599" y="2461211"/>
            <a:ext cx="6867525" cy="923330"/>
          </a:xfrm>
          <a:prstGeom prst="rect">
            <a:avLst/>
          </a:prstGeom>
          <a:noFill/>
        </p:spPr>
        <p:txBody>
          <a:bodyPr wrap="square" lIns="0" rtlCol="0">
            <a:noAutofit/>
          </a:bodyPr>
          <a:lstStyle/>
          <a:p>
            <a:r>
              <a:rPr lang="en-US" sz="4800" b="1" dirty="0">
                <a:solidFill>
                  <a:schemeClr val="tx1"/>
                </a:solidFill>
                <a:latin typeface="+mj-lt"/>
              </a:rPr>
              <a:t>Thank you!</a:t>
            </a:r>
          </a:p>
        </p:txBody>
      </p:sp>
      <p:pic>
        <p:nvPicPr>
          <p:cNvPr id="18" name="Picture 17">
            <a:extLst>
              <a:ext uri="{FF2B5EF4-FFF2-40B4-BE49-F238E27FC236}">
                <a16:creationId xmlns:a16="http://schemas.microsoft.com/office/drawing/2014/main" id="{CA323B1F-5999-47E0-AECE-F6776DB0B46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29436" y="522720"/>
            <a:ext cx="3090971" cy="663197"/>
          </a:xfrm>
          <a:prstGeom prst="rect">
            <a:avLst/>
          </a:prstGeom>
        </p:spPr>
      </p:pic>
      <p:sp>
        <p:nvSpPr>
          <p:cNvPr id="3" name="TextBox 2">
            <a:extLst>
              <a:ext uri="{FF2B5EF4-FFF2-40B4-BE49-F238E27FC236}">
                <a16:creationId xmlns:a16="http://schemas.microsoft.com/office/drawing/2014/main" id="{2CD4E162-EBED-89C5-E007-99F4985EDD7E}"/>
              </a:ext>
            </a:extLst>
          </p:cNvPr>
          <p:cNvSpPr txBox="1"/>
          <p:nvPr userDrawn="1"/>
        </p:nvSpPr>
        <p:spPr>
          <a:xfrm>
            <a:off x="504476" y="6389813"/>
            <a:ext cx="3937296" cy="184666"/>
          </a:xfrm>
          <a:prstGeom prst="rect">
            <a:avLst/>
          </a:prstGeom>
          <a:noFill/>
        </p:spPr>
        <p:txBody>
          <a:bodyPr wrap="none" rtlCol="0">
            <a:spAutoFit/>
          </a:bodyPr>
          <a:lstStyle/>
          <a:p>
            <a:pPr algn="l"/>
            <a:r>
              <a:rPr lang="en-US" sz="600" dirty="0">
                <a:solidFill>
                  <a:schemeClr val="tx1"/>
                </a:solidFill>
              </a:rPr>
              <a:t>© </a:t>
            </a:r>
            <a:fld id="{C9305E1C-00C6-7741-A376-0D18F41A32E6}" type="datetimeyyyy">
              <a:rPr lang="en-US" sz="600" smtClean="0">
                <a:solidFill>
                  <a:schemeClr val="tx1"/>
                </a:solidFill>
              </a:rPr>
              <a:t>2025</a:t>
            </a:fld>
            <a:r>
              <a:rPr lang="en-US" sz="600" dirty="0">
                <a:solidFill>
                  <a:schemeClr val="tx1"/>
                </a:solidFill>
              </a:rPr>
              <a:t>, Amazon Web Services, Inc. or its affiliates. All rights reserved. Amazon Confidential and Trademark.</a:t>
            </a:r>
          </a:p>
        </p:txBody>
      </p:sp>
    </p:spTree>
    <p:extLst>
      <p:ext uri="{BB962C8B-B14F-4D97-AF65-F5344CB8AC3E}">
        <p14:creationId xmlns:p14="http://schemas.microsoft.com/office/powerpoint/2010/main" val="2468340548"/>
      </p:ext>
    </p:extLst>
  </p:cSld>
  <p:clrMapOvr>
    <a:overrideClrMapping bg1="dk1" tx1="lt1" bg2="dk2" tx2="lt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hank You - Color set 3 - dot 1">
    <p:bg>
      <p:bgRef idx="1001">
        <a:schemeClr val="bg2"/>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5FB853-8D14-6B48-43F0-CC75308D56C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351" y="3573"/>
            <a:ext cx="12185647" cy="6854426"/>
          </a:xfrm>
          <a:prstGeom prst="rect">
            <a:avLst/>
          </a:prstGeom>
        </p:spPr>
      </p:pic>
      <p:sp>
        <p:nvSpPr>
          <p:cNvPr id="8" name="Text Placeholder 7">
            <a:extLst>
              <a:ext uri="{FF2B5EF4-FFF2-40B4-BE49-F238E27FC236}">
                <a16:creationId xmlns:a16="http://schemas.microsoft.com/office/drawing/2014/main" id="{F1FFA190-394C-4586-A84A-BA2A67703000}"/>
              </a:ext>
            </a:extLst>
          </p:cNvPr>
          <p:cNvSpPr>
            <a:spLocks noGrp="1"/>
          </p:cNvSpPr>
          <p:nvPr>
            <p:ph type="body" sz="quarter" idx="10" hasCustomPrompt="1"/>
          </p:nvPr>
        </p:nvSpPr>
        <p:spPr>
          <a:xfrm>
            <a:off x="619125" y="3621643"/>
            <a:ext cx="1994088" cy="369332"/>
          </a:xfrm>
        </p:spPr>
        <p:txBody>
          <a:bodyPr anchor="b" anchorCtr="0"/>
          <a:lstStyle>
            <a:lvl1pPr marL="0" indent="0">
              <a:buNone/>
              <a:defRPr sz="2000">
                <a:solidFill>
                  <a:schemeClr val="tx1"/>
                </a:solidFill>
              </a:defRPr>
            </a:lvl1pPr>
          </a:lstStyle>
          <a:p>
            <a:pPr lvl="0"/>
            <a:r>
              <a:rPr lang="en-US" dirty="0"/>
              <a:t>Speaker name</a:t>
            </a:r>
          </a:p>
        </p:txBody>
      </p:sp>
      <p:sp>
        <p:nvSpPr>
          <p:cNvPr id="10" name="Text Placeholder 9">
            <a:extLst>
              <a:ext uri="{FF2B5EF4-FFF2-40B4-BE49-F238E27FC236}">
                <a16:creationId xmlns:a16="http://schemas.microsoft.com/office/drawing/2014/main" id="{B682D70F-F9C4-4C4C-A916-589EA4438C2E}"/>
              </a:ext>
            </a:extLst>
          </p:cNvPr>
          <p:cNvSpPr>
            <a:spLocks noGrp="1"/>
          </p:cNvSpPr>
          <p:nvPr>
            <p:ph type="body" sz="quarter" idx="11" hasCustomPrompt="1"/>
          </p:nvPr>
        </p:nvSpPr>
        <p:spPr>
          <a:xfrm>
            <a:off x="619125" y="3990975"/>
            <a:ext cx="1994088" cy="535531"/>
          </a:xfrm>
        </p:spPr>
        <p:txBody>
          <a:bodyPr/>
          <a:lstStyle>
            <a:lvl1pPr marL="0" indent="0">
              <a:spcAft>
                <a:spcPts val="600"/>
              </a:spcAft>
              <a:buNone/>
              <a:defRPr sz="1600">
                <a:solidFill>
                  <a:schemeClr val="tx1"/>
                </a:solidFill>
              </a:defRPr>
            </a:lvl1pPr>
          </a:lstStyle>
          <a:p>
            <a:pPr lvl="0"/>
            <a:r>
              <a:rPr lang="en-US" dirty="0"/>
              <a:t>Speaker contact info (email or socials)</a:t>
            </a:r>
          </a:p>
        </p:txBody>
      </p:sp>
      <p:sp>
        <p:nvSpPr>
          <p:cNvPr id="11" name="Text Placeholder 7">
            <a:extLst>
              <a:ext uri="{FF2B5EF4-FFF2-40B4-BE49-F238E27FC236}">
                <a16:creationId xmlns:a16="http://schemas.microsoft.com/office/drawing/2014/main" id="{393A1250-E885-4935-B98D-9C62E4E51F4E}"/>
              </a:ext>
            </a:extLst>
          </p:cNvPr>
          <p:cNvSpPr>
            <a:spLocks noGrp="1"/>
          </p:cNvSpPr>
          <p:nvPr>
            <p:ph type="body" sz="quarter" idx="12" hasCustomPrompt="1"/>
          </p:nvPr>
        </p:nvSpPr>
        <p:spPr>
          <a:xfrm>
            <a:off x="2714625" y="3621643"/>
            <a:ext cx="1994088" cy="369332"/>
          </a:xfrm>
        </p:spPr>
        <p:txBody>
          <a:bodyPr anchor="b" anchorCtr="0"/>
          <a:lstStyle>
            <a:lvl1pPr marL="0" indent="0">
              <a:buNone/>
              <a:defRPr sz="2000">
                <a:solidFill>
                  <a:schemeClr val="tx1"/>
                </a:solidFill>
              </a:defRPr>
            </a:lvl1pPr>
          </a:lstStyle>
          <a:p>
            <a:pPr lvl="0"/>
            <a:r>
              <a:rPr lang="en-US" dirty="0"/>
              <a:t>Speaker name</a:t>
            </a:r>
          </a:p>
        </p:txBody>
      </p:sp>
      <p:sp>
        <p:nvSpPr>
          <p:cNvPr id="12" name="Text Placeholder 9">
            <a:extLst>
              <a:ext uri="{FF2B5EF4-FFF2-40B4-BE49-F238E27FC236}">
                <a16:creationId xmlns:a16="http://schemas.microsoft.com/office/drawing/2014/main" id="{DF7E9957-AB07-4CE6-BD9E-3631EF6ED53B}"/>
              </a:ext>
            </a:extLst>
          </p:cNvPr>
          <p:cNvSpPr>
            <a:spLocks noGrp="1"/>
          </p:cNvSpPr>
          <p:nvPr>
            <p:ph type="body" sz="quarter" idx="13" hasCustomPrompt="1"/>
          </p:nvPr>
        </p:nvSpPr>
        <p:spPr>
          <a:xfrm>
            <a:off x="2714625" y="3990975"/>
            <a:ext cx="1994088" cy="535531"/>
          </a:xfrm>
        </p:spPr>
        <p:txBody>
          <a:bodyPr/>
          <a:lstStyle>
            <a:lvl1pPr marL="0" indent="0">
              <a:spcAft>
                <a:spcPts val="600"/>
              </a:spcAft>
              <a:buNone/>
              <a:defRPr sz="1600">
                <a:solidFill>
                  <a:schemeClr val="tx1"/>
                </a:solidFill>
              </a:defRPr>
            </a:lvl1pPr>
          </a:lstStyle>
          <a:p>
            <a:pPr lvl="0"/>
            <a:r>
              <a:rPr lang="en-US" dirty="0"/>
              <a:t>Speaker contact info (email or socials)</a:t>
            </a:r>
          </a:p>
        </p:txBody>
      </p:sp>
      <p:sp>
        <p:nvSpPr>
          <p:cNvPr id="13" name="Text Placeholder 7">
            <a:extLst>
              <a:ext uri="{FF2B5EF4-FFF2-40B4-BE49-F238E27FC236}">
                <a16:creationId xmlns:a16="http://schemas.microsoft.com/office/drawing/2014/main" id="{E064B62F-5416-46A2-BBC6-945C362C63DE}"/>
              </a:ext>
            </a:extLst>
          </p:cNvPr>
          <p:cNvSpPr>
            <a:spLocks noGrp="1"/>
          </p:cNvSpPr>
          <p:nvPr>
            <p:ph type="body" sz="quarter" idx="14" hasCustomPrompt="1"/>
          </p:nvPr>
        </p:nvSpPr>
        <p:spPr>
          <a:xfrm>
            <a:off x="4810125" y="3621643"/>
            <a:ext cx="1994088" cy="369332"/>
          </a:xfrm>
        </p:spPr>
        <p:txBody>
          <a:bodyPr anchor="b" anchorCtr="0"/>
          <a:lstStyle>
            <a:lvl1pPr marL="0" indent="0">
              <a:buNone/>
              <a:defRPr sz="2000">
                <a:solidFill>
                  <a:schemeClr val="tx1"/>
                </a:solidFill>
              </a:defRPr>
            </a:lvl1pPr>
          </a:lstStyle>
          <a:p>
            <a:pPr lvl="0"/>
            <a:r>
              <a:rPr lang="en-US" dirty="0"/>
              <a:t>Speaker name</a:t>
            </a:r>
          </a:p>
        </p:txBody>
      </p:sp>
      <p:sp>
        <p:nvSpPr>
          <p:cNvPr id="14" name="Text Placeholder 9">
            <a:extLst>
              <a:ext uri="{FF2B5EF4-FFF2-40B4-BE49-F238E27FC236}">
                <a16:creationId xmlns:a16="http://schemas.microsoft.com/office/drawing/2014/main" id="{4BBE44B1-E140-4E35-AF0B-41A3CDA5CA27}"/>
              </a:ext>
            </a:extLst>
          </p:cNvPr>
          <p:cNvSpPr>
            <a:spLocks noGrp="1"/>
          </p:cNvSpPr>
          <p:nvPr>
            <p:ph type="body" sz="quarter" idx="15" hasCustomPrompt="1"/>
          </p:nvPr>
        </p:nvSpPr>
        <p:spPr>
          <a:xfrm>
            <a:off x="4810125" y="3990975"/>
            <a:ext cx="1994088" cy="535531"/>
          </a:xfrm>
        </p:spPr>
        <p:txBody>
          <a:bodyPr/>
          <a:lstStyle>
            <a:lvl1pPr marL="0" indent="0">
              <a:spcAft>
                <a:spcPts val="600"/>
              </a:spcAft>
              <a:buNone/>
              <a:defRPr sz="1600">
                <a:solidFill>
                  <a:schemeClr val="tx1"/>
                </a:solidFill>
              </a:defRPr>
            </a:lvl1pPr>
          </a:lstStyle>
          <a:p>
            <a:pPr lvl="0"/>
            <a:r>
              <a:rPr lang="en-US" dirty="0"/>
              <a:t>Speaker contact info (email or socials)</a:t>
            </a:r>
          </a:p>
        </p:txBody>
      </p:sp>
      <p:sp>
        <p:nvSpPr>
          <p:cNvPr id="16" name="TextBox 15">
            <a:extLst>
              <a:ext uri="{FF2B5EF4-FFF2-40B4-BE49-F238E27FC236}">
                <a16:creationId xmlns:a16="http://schemas.microsoft.com/office/drawing/2014/main" id="{82BEBFA3-8C5E-448A-B03D-8DAAEBB407B0}"/>
              </a:ext>
            </a:extLst>
          </p:cNvPr>
          <p:cNvSpPr txBox="1"/>
          <p:nvPr userDrawn="1"/>
        </p:nvSpPr>
        <p:spPr>
          <a:xfrm>
            <a:off x="609599" y="2461211"/>
            <a:ext cx="6867525" cy="923330"/>
          </a:xfrm>
          <a:prstGeom prst="rect">
            <a:avLst/>
          </a:prstGeom>
          <a:noFill/>
        </p:spPr>
        <p:txBody>
          <a:bodyPr wrap="square" lIns="0" rtlCol="0">
            <a:noAutofit/>
          </a:bodyPr>
          <a:lstStyle/>
          <a:p>
            <a:r>
              <a:rPr lang="en-US" sz="4800" b="1" dirty="0">
                <a:solidFill>
                  <a:schemeClr val="tx1"/>
                </a:solidFill>
                <a:latin typeface="+mj-lt"/>
              </a:rPr>
              <a:t>Thank you!</a:t>
            </a:r>
          </a:p>
        </p:txBody>
      </p:sp>
      <p:pic>
        <p:nvPicPr>
          <p:cNvPr id="18" name="Picture 17">
            <a:extLst>
              <a:ext uri="{FF2B5EF4-FFF2-40B4-BE49-F238E27FC236}">
                <a16:creationId xmlns:a16="http://schemas.microsoft.com/office/drawing/2014/main" id="{7BEE3A27-8250-4D45-BB42-D32CCB003B4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29436" y="522720"/>
            <a:ext cx="3090971" cy="663197"/>
          </a:xfrm>
          <a:prstGeom prst="rect">
            <a:avLst/>
          </a:prstGeom>
        </p:spPr>
      </p:pic>
      <p:sp>
        <p:nvSpPr>
          <p:cNvPr id="3" name="TextBox 2">
            <a:extLst>
              <a:ext uri="{FF2B5EF4-FFF2-40B4-BE49-F238E27FC236}">
                <a16:creationId xmlns:a16="http://schemas.microsoft.com/office/drawing/2014/main" id="{A57E17D5-3108-EAAD-BC84-9C803FEBEAFF}"/>
              </a:ext>
            </a:extLst>
          </p:cNvPr>
          <p:cNvSpPr txBox="1"/>
          <p:nvPr userDrawn="1"/>
        </p:nvSpPr>
        <p:spPr>
          <a:xfrm>
            <a:off x="504476" y="6389813"/>
            <a:ext cx="3937296" cy="184666"/>
          </a:xfrm>
          <a:prstGeom prst="rect">
            <a:avLst/>
          </a:prstGeom>
          <a:noFill/>
        </p:spPr>
        <p:txBody>
          <a:bodyPr wrap="none" rtlCol="0">
            <a:spAutoFit/>
          </a:bodyPr>
          <a:lstStyle/>
          <a:p>
            <a:pPr algn="l"/>
            <a:r>
              <a:rPr lang="en-US" sz="600" dirty="0">
                <a:solidFill>
                  <a:schemeClr val="tx1"/>
                </a:solidFill>
              </a:rPr>
              <a:t>© </a:t>
            </a:r>
            <a:fld id="{C9305E1C-00C6-7741-A376-0D18F41A32E6}" type="datetimeyyyy">
              <a:rPr lang="en-US" sz="600" smtClean="0">
                <a:solidFill>
                  <a:schemeClr val="tx1"/>
                </a:solidFill>
              </a:rPr>
              <a:t>2025</a:t>
            </a:fld>
            <a:r>
              <a:rPr lang="en-US" sz="600" dirty="0">
                <a:solidFill>
                  <a:schemeClr val="tx1"/>
                </a:solidFill>
              </a:rPr>
              <a:t>, Amazon Web Services, Inc. or its affiliates. All rights reserved. Amazon Confidential and Trademark.</a:t>
            </a:r>
          </a:p>
        </p:txBody>
      </p:sp>
    </p:spTree>
    <p:extLst>
      <p:ext uri="{BB962C8B-B14F-4D97-AF65-F5344CB8AC3E}">
        <p14:creationId xmlns:p14="http://schemas.microsoft.com/office/powerpoint/2010/main" val="3722479343"/>
      </p:ext>
    </p:extLst>
  </p:cSld>
  <p:clrMapOvr>
    <a:overrideClrMapping bg1="dk1" tx1="lt1" bg2="dk2" tx2="lt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hank You - Color set 3 - block comp 2h">
    <p:bg>
      <p:bgRef idx="1001">
        <a:schemeClr val="bg2"/>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427A183-AA2F-3AAC-80C8-B6B57DBA394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354" y="3573"/>
            <a:ext cx="12185641" cy="6854423"/>
          </a:xfrm>
          <a:prstGeom prst="rect">
            <a:avLst/>
          </a:prstGeom>
        </p:spPr>
      </p:pic>
      <p:sp>
        <p:nvSpPr>
          <p:cNvPr id="16" name="TextBox 15">
            <a:extLst>
              <a:ext uri="{FF2B5EF4-FFF2-40B4-BE49-F238E27FC236}">
                <a16:creationId xmlns:a16="http://schemas.microsoft.com/office/drawing/2014/main" id="{82BEBFA3-8C5E-448A-B03D-8DAAEBB407B0}"/>
              </a:ext>
            </a:extLst>
          </p:cNvPr>
          <p:cNvSpPr txBox="1"/>
          <p:nvPr userDrawn="1"/>
        </p:nvSpPr>
        <p:spPr>
          <a:xfrm>
            <a:off x="609599" y="2461211"/>
            <a:ext cx="6867525" cy="923330"/>
          </a:xfrm>
          <a:prstGeom prst="rect">
            <a:avLst/>
          </a:prstGeom>
          <a:noFill/>
        </p:spPr>
        <p:txBody>
          <a:bodyPr wrap="square" lIns="0" rtlCol="0">
            <a:noAutofit/>
          </a:bodyPr>
          <a:lstStyle/>
          <a:p>
            <a:r>
              <a:rPr lang="en-US" sz="4800" b="1" dirty="0">
                <a:solidFill>
                  <a:schemeClr val="tx1"/>
                </a:solidFill>
                <a:latin typeface="+mj-lt"/>
              </a:rPr>
              <a:t>Thank you!</a:t>
            </a:r>
          </a:p>
        </p:txBody>
      </p:sp>
      <p:sp>
        <p:nvSpPr>
          <p:cNvPr id="3" name="Text Placeholder 7">
            <a:extLst>
              <a:ext uri="{FF2B5EF4-FFF2-40B4-BE49-F238E27FC236}">
                <a16:creationId xmlns:a16="http://schemas.microsoft.com/office/drawing/2014/main" id="{0A0BC348-319B-9CE7-35DF-89B076D79C56}"/>
              </a:ext>
            </a:extLst>
          </p:cNvPr>
          <p:cNvSpPr>
            <a:spLocks noGrp="1"/>
          </p:cNvSpPr>
          <p:nvPr>
            <p:ph type="body" sz="quarter" idx="10" hasCustomPrompt="1"/>
          </p:nvPr>
        </p:nvSpPr>
        <p:spPr>
          <a:xfrm>
            <a:off x="619125" y="3621643"/>
            <a:ext cx="1994088" cy="369332"/>
          </a:xfrm>
        </p:spPr>
        <p:txBody>
          <a:bodyPr anchor="b" anchorCtr="0"/>
          <a:lstStyle>
            <a:lvl1pPr marL="0" indent="0">
              <a:buNone/>
              <a:defRPr sz="2000">
                <a:solidFill>
                  <a:schemeClr val="tx1"/>
                </a:solidFill>
              </a:defRPr>
            </a:lvl1pPr>
          </a:lstStyle>
          <a:p>
            <a:pPr lvl="0"/>
            <a:r>
              <a:rPr lang="en-US" dirty="0"/>
              <a:t>Speaker name</a:t>
            </a:r>
          </a:p>
        </p:txBody>
      </p:sp>
      <p:sp>
        <p:nvSpPr>
          <p:cNvPr id="4" name="Text Placeholder 9">
            <a:extLst>
              <a:ext uri="{FF2B5EF4-FFF2-40B4-BE49-F238E27FC236}">
                <a16:creationId xmlns:a16="http://schemas.microsoft.com/office/drawing/2014/main" id="{C58AE2D3-E0B2-596A-5774-77F5E4BE2646}"/>
              </a:ext>
            </a:extLst>
          </p:cNvPr>
          <p:cNvSpPr>
            <a:spLocks noGrp="1"/>
          </p:cNvSpPr>
          <p:nvPr>
            <p:ph type="body" sz="quarter" idx="11" hasCustomPrompt="1"/>
          </p:nvPr>
        </p:nvSpPr>
        <p:spPr>
          <a:xfrm>
            <a:off x="619125" y="3990975"/>
            <a:ext cx="1994088" cy="535531"/>
          </a:xfrm>
        </p:spPr>
        <p:txBody>
          <a:bodyPr/>
          <a:lstStyle>
            <a:lvl1pPr marL="0" indent="0">
              <a:spcAft>
                <a:spcPts val="600"/>
              </a:spcAft>
              <a:buNone/>
              <a:defRPr sz="1600">
                <a:solidFill>
                  <a:schemeClr val="tx1"/>
                </a:solidFill>
              </a:defRPr>
            </a:lvl1pPr>
          </a:lstStyle>
          <a:p>
            <a:pPr lvl="0"/>
            <a:r>
              <a:rPr lang="en-US" dirty="0"/>
              <a:t>Speaker contact info (email or socials)</a:t>
            </a:r>
          </a:p>
        </p:txBody>
      </p:sp>
      <p:sp>
        <p:nvSpPr>
          <p:cNvPr id="5" name="Text Placeholder 7">
            <a:extLst>
              <a:ext uri="{FF2B5EF4-FFF2-40B4-BE49-F238E27FC236}">
                <a16:creationId xmlns:a16="http://schemas.microsoft.com/office/drawing/2014/main" id="{CD7214E7-926F-CF45-7067-7885CA7F4C66}"/>
              </a:ext>
            </a:extLst>
          </p:cNvPr>
          <p:cNvSpPr>
            <a:spLocks noGrp="1"/>
          </p:cNvSpPr>
          <p:nvPr>
            <p:ph type="body" sz="quarter" idx="12" hasCustomPrompt="1"/>
          </p:nvPr>
        </p:nvSpPr>
        <p:spPr>
          <a:xfrm>
            <a:off x="2714625" y="3621643"/>
            <a:ext cx="1994088" cy="369332"/>
          </a:xfrm>
        </p:spPr>
        <p:txBody>
          <a:bodyPr anchor="b" anchorCtr="0"/>
          <a:lstStyle>
            <a:lvl1pPr marL="0" indent="0">
              <a:buNone/>
              <a:defRPr sz="2000">
                <a:solidFill>
                  <a:schemeClr val="tx1"/>
                </a:solidFill>
              </a:defRPr>
            </a:lvl1pPr>
          </a:lstStyle>
          <a:p>
            <a:pPr lvl="0"/>
            <a:r>
              <a:rPr lang="en-US" dirty="0"/>
              <a:t>Speaker name</a:t>
            </a:r>
          </a:p>
        </p:txBody>
      </p:sp>
      <p:sp>
        <p:nvSpPr>
          <p:cNvPr id="6" name="Text Placeholder 9">
            <a:extLst>
              <a:ext uri="{FF2B5EF4-FFF2-40B4-BE49-F238E27FC236}">
                <a16:creationId xmlns:a16="http://schemas.microsoft.com/office/drawing/2014/main" id="{C7386B97-D918-6426-BA80-636302F3275C}"/>
              </a:ext>
            </a:extLst>
          </p:cNvPr>
          <p:cNvSpPr>
            <a:spLocks noGrp="1"/>
          </p:cNvSpPr>
          <p:nvPr>
            <p:ph type="body" sz="quarter" idx="13" hasCustomPrompt="1"/>
          </p:nvPr>
        </p:nvSpPr>
        <p:spPr>
          <a:xfrm>
            <a:off x="2714625" y="3990975"/>
            <a:ext cx="1994088" cy="535531"/>
          </a:xfrm>
        </p:spPr>
        <p:txBody>
          <a:bodyPr/>
          <a:lstStyle>
            <a:lvl1pPr marL="0" indent="0">
              <a:spcAft>
                <a:spcPts val="600"/>
              </a:spcAft>
              <a:buNone/>
              <a:defRPr sz="1600">
                <a:solidFill>
                  <a:schemeClr val="tx1"/>
                </a:solidFill>
              </a:defRPr>
            </a:lvl1pPr>
          </a:lstStyle>
          <a:p>
            <a:pPr lvl="0"/>
            <a:r>
              <a:rPr lang="en-US" dirty="0"/>
              <a:t>Speaker contact info (email or socials)</a:t>
            </a:r>
          </a:p>
        </p:txBody>
      </p:sp>
      <p:pic>
        <p:nvPicPr>
          <p:cNvPr id="12" name="Picture 11">
            <a:extLst>
              <a:ext uri="{FF2B5EF4-FFF2-40B4-BE49-F238E27FC236}">
                <a16:creationId xmlns:a16="http://schemas.microsoft.com/office/drawing/2014/main" id="{DB43C057-35D4-4646-97F9-AB9AB4C291E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29436" y="522720"/>
            <a:ext cx="3090971" cy="663197"/>
          </a:xfrm>
          <a:prstGeom prst="rect">
            <a:avLst/>
          </a:prstGeom>
        </p:spPr>
      </p:pic>
      <p:sp>
        <p:nvSpPr>
          <p:cNvPr id="7" name="TextBox 6">
            <a:extLst>
              <a:ext uri="{FF2B5EF4-FFF2-40B4-BE49-F238E27FC236}">
                <a16:creationId xmlns:a16="http://schemas.microsoft.com/office/drawing/2014/main" id="{A60A852E-B081-24A3-00DB-2E808E4A9AAD}"/>
              </a:ext>
            </a:extLst>
          </p:cNvPr>
          <p:cNvSpPr txBox="1"/>
          <p:nvPr userDrawn="1"/>
        </p:nvSpPr>
        <p:spPr>
          <a:xfrm>
            <a:off x="504476" y="6389813"/>
            <a:ext cx="3937296" cy="184666"/>
          </a:xfrm>
          <a:prstGeom prst="rect">
            <a:avLst/>
          </a:prstGeom>
          <a:noFill/>
        </p:spPr>
        <p:txBody>
          <a:bodyPr wrap="none" rtlCol="0">
            <a:spAutoFit/>
          </a:bodyPr>
          <a:lstStyle/>
          <a:p>
            <a:pPr algn="l"/>
            <a:r>
              <a:rPr lang="en-US" sz="600" dirty="0">
                <a:solidFill>
                  <a:schemeClr val="tx1"/>
                </a:solidFill>
              </a:rPr>
              <a:t>© </a:t>
            </a:r>
            <a:fld id="{C9305E1C-00C6-7741-A376-0D18F41A32E6}" type="datetimeyyyy">
              <a:rPr lang="en-US" sz="600" smtClean="0">
                <a:solidFill>
                  <a:schemeClr val="tx1"/>
                </a:solidFill>
              </a:rPr>
              <a:t>2025</a:t>
            </a:fld>
            <a:r>
              <a:rPr lang="en-US" sz="600" dirty="0">
                <a:solidFill>
                  <a:schemeClr val="tx1"/>
                </a:solidFill>
              </a:rPr>
              <a:t>, Amazon Web Services, Inc. or its affiliates. All rights reserved. Amazon Confidential and Trademark.</a:t>
            </a:r>
          </a:p>
        </p:txBody>
      </p:sp>
    </p:spTree>
    <p:extLst>
      <p:ext uri="{BB962C8B-B14F-4D97-AF65-F5344CB8AC3E}">
        <p14:creationId xmlns:p14="http://schemas.microsoft.com/office/powerpoint/2010/main" val="123097306"/>
      </p:ext>
    </p:extLst>
  </p:cSld>
  <p:clrMapOvr>
    <a:overrideClrMapping bg1="dk1" tx1="lt1" bg2="dk2" tx2="lt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hank You - Color set 3 - block comp 3h">
    <p:bg>
      <p:bgRef idx="1001">
        <a:schemeClr val="bg2"/>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0C7F6A-CF54-577A-07A4-1E9D4672FA9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355" y="3574"/>
            <a:ext cx="12185638" cy="6854421"/>
          </a:xfrm>
          <a:prstGeom prst="rect">
            <a:avLst/>
          </a:prstGeom>
        </p:spPr>
      </p:pic>
      <p:sp>
        <p:nvSpPr>
          <p:cNvPr id="16" name="TextBox 15">
            <a:extLst>
              <a:ext uri="{FF2B5EF4-FFF2-40B4-BE49-F238E27FC236}">
                <a16:creationId xmlns:a16="http://schemas.microsoft.com/office/drawing/2014/main" id="{82BEBFA3-8C5E-448A-B03D-8DAAEBB407B0}"/>
              </a:ext>
            </a:extLst>
          </p:cNvPr>
          <p:cNvSpPr txBox="1"/>
          <p:nvPr userDrawn="1"/>
        </p:nvSpPr>
        <p:spPr>
          <a:xfrm>
            <a:off x="609599" y="2461211"/>
            <a:ext cx="6867525" cy="923330"/>
          </a:xfrm>
          <a:prstGeom prst="rect">
            <a:avLst/>
          </a:prstGeom>
          <a:noFill/>
        </p:spPr>
        <p:txBody>
          <a:bodyPr wrap="square" lIns="0" rtlCol="0">
            <a:noAutofit/>
          </a:bodyPr>
          <a:lstStyle/>
          <a:p>
            <a:r>
              <a:rPr lang="en-US" sz="4800" b="1" dirty="0">
                <a:solidFill>
                  <a:schemeClr val="tx1"/>
                </a:solidFill>
                <a:latin typeface="+mj-lt"/>
              </a:rPr>
              <a:t>Thank you!</a:t>
            </a:r>
          </a:p>
        </p:txBody>
      </p:sp>
      <p:sp>
        <p:nvSpPr>
          <p:cNvPr id="2" name="Text Placeholder 7">
            <a:extLst>
              <a:ext uri="{FF2B5EF4-FFF2-40B4-BE49-F238E27FC236}">
                <a16:creationId xmlns:a16="http://schemas.microsoft.com/office/drawing/2014/main" id="{2C776BE7-3154-D78B-E828-515E837704A1}"/>
              </a:ext>
            </a:extLst>
          </p:cNvPr>
          <p:cNvSpPr>
            <a:spLocks noGrp="1"/>
          </p:cNvSpPr>
          <p:nvPr>
            <p:ph type="body" sz="quarter" idx="10" hasCustomPrompt="1"/>
          </p:nvPr>
        </p:nvSpPr>
        <p:spPr>
          <a:xfrm>
            <a:off x="619125" y="3621643"/>
            <a:ext cx="1994088" cy="369332"/>
          </a:xfrm>
        </p:spPr>
        <p:txBody>
          <a:bodyPr anchor="b" anchorCtr="0"/>
          <a:lstStyle>
            <a:lvl1pPr marL="0" indent="0">
              <a:buNone/>
              <a:defRPr sz="2000">
                <a:solidFill>
                  <a:schemeClr val="tx1"/>
                </a:solidFill>
              </a:defRPr>
            </a:lvl1pPr>
          </a:lstStyle>
          <a:p>
            <a:pPr lvl="0"/>
            <a:r>
              <a:rPr lang="en-US" dirty="0"/>
              <a:t>Speaker name</a:t>
            </a:r>
          </a:p>
        </p:txBody>
      </p:sp>
      <p:sp>
        <p:nvSpPr>
          <p:cNvPr id="4" name="Text Placeholder 9">
            <a:extLst>
              <a:ext uri="{FF2B5EF4-FFF2-40B4-BE49-F238E27FC236}">
                <a16:creationId xmlns:a16="http://schemas.microsoft.com/office/drawing/2014/main" id="{1A52FD4E-B7FA-21C9-3F94-49C493276A78}"/>
              </a:ext>
            </a:extLst>
          </p:cNvPr>
          <p:cNvSpPr>
            <a:spLocks noGrp="1"/>
          </p:cNvSpPr>
          <p:nvPr>
            <p:ph type="body" sz="quarter" idx="11" hasCustomPrompt="1"/>
          </p:nvPr>
        </p:nvSpPr>
        <p:spPr>
          <a:xfrm>
            <a:off x="619125" y="3990975"/>
            <a:ext cx="1994088" cy="535531"/>
          </a:xfrm>
        </p:spPr>
        <p:txBody>
          <a:bodyPr/>
          <a:lstStyle>
            <a:lvl1pPr marL="0" indent="0">
              <a:spcAft>
                <a:spcPts val="600"/>
              </a:spcAft>
              <a:buNone/>
              <a:defRPr sz="1600">
                <a:solidFill>
                  <a:schemeClr val="tx1"/>
                </a:solidFill>
              </a:defRPr>
            </a:lvl1pPr>
          </a:lstStyle>
          <a:p>
            <a:pPr lvl="0"/>
            <a:r>
              <a:rPr lang="en-US" dirty="0"/>
              <a:t>Speaker contact info (email or socials)</a:t>
            </a:r>
          </a:p>
        </p:txBody>
      </p:sp>
      <p:sp>
        <p:nvSpPr>
          <p:cNvPr id="5" name="Text Placeholder 7">
            <a:extLst>
              <a:ext uri="{FF2B5EF4-FFF2-40B4-BE49-F238E27FC236}">
                <a16:creationId xmlns:a16="http://schemas.microsoft.com/office/drawing/2014/main" id="{7C4DA993-1849-7FF2-F1C6-F7E657E6BCBB}"/>
              </a:ext>
            </a:extLst>
          </p:cNvPr>
          <p:cNvSpPr>
            <a:spLocks noGrp="1"/>
          </p:cNvSpPr>
          <p:nvPr>
            <p:ph type="body" sz="quarter" idx="12" hasCustomPrompt="1"/>
          </p:nvPr>
        </p:nvSpPr>
        <p:spPr>
          <a:xfrm>
            <a:off x="2714625" y="3621643"/>
            <a:ext cx="1994088" cy="369332"/>
          </a:xfrm>
        </p:spPr>
        <p:txBody>
          <a:bodyPr anchor="b" anchorCtr="0"/>
          <a:lstStyle>
            <a:lvl1pPr marL="0" indent="0">
              <a:buNone/>
              <a:defRPr sz="2000">
                <a:solidFill>
                  <a:schemeClr val="tx1"/>
                </a:solidFill>
              </a:defRPr>
            </a:lvl1pPr>
          </a:lstStyle>
          <a:p>
            <a:pPr lvl="0"/>
            <a:r>
              <a:rPr lang="en-US" dirty="0"/>
              <a:t>Speaker name</a:t>
            </a:r>
          </a:p>
        </p:txBody>
      </p:sp>
      <p:sp>
        <p:nvSpPr>
          <p:cNvPr id="6" name="Text Placeholder 9">
            <a:extLst>
              <a:ext uri="{FF2B5EF4-FFF2-40B4-BE49-F238E27FC236}">
                <a16:creationId xmlns:a16="http://schemas.microsoft.com/office/drawing/2014/main" id="{C5780FB3-3CDF-4FBB-FBB4-FD4B0170F8C9}"/>
              </a:ext>
            </a:extLst>
          </p:cNvPr>
          <p:cNvSpPr>
            <a:spLocks noGrp="1"/>
          </p:cNvSpPr>
          <p:nvPr>
            <p:ph type="body" sz="quarter" idx="13" hasCustomPrompt="1"/>
          </p:nvPr>
        </p:nvSpPr>
        <p:spPr>
          <a:xfrm>
            <a:off x="2714625" y="3990975"/>
            <a:ext cx="1994088" cy="535531"/>
          </a:xfrm>
        </p:spPr>
        <p:txBody>
          <a:bodyPr/>
          <a:lstStyle>
            <a:lvl1pPr marL="0" indent="0">
              <a:spcAft>
                <a:spcPts val="600"/>
              </a:spcAft>
              <a:buNone/>
              <a:defRPr sz="1600">
                <a:solidFill>
                  <a:schemeClr val="tx1"/>
                </a:solidFill>
              </a:defRPr>
            </a:lvl1pPr>
          </a:lstStyle>
          <a:p>
            <a:pPr lvl="0"/>
            <a:r>
              <a:rPr lang="en-US" dirty="0"/>
              <a:t>Speaker contact info (email or socials)</a:t>
            </a:r>
          </a:p>
        </p:txBody>
      </p:sp>
      <p:pic>
        <p:nvPicPr>
          <p:cNvPr id="12" name="Picture 11">
            <a:extLst>
              <a:ext uri="{FF2B5EF4-FFF2-40B4-BE49-F238E27FC236}">
                <a16:creationId xmlns:a16="http://schemas.microsoft.com/office/drawing/2014/main" id="{C3D48B09-5FD5-4997-97AA-DEFBF654F7D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29436" y="522720"/>
            <a:ext cx="3090971" cy="663197"/>
          </a:xfrm>
          <a:prstGeom prst="rect">
            <a:avLst/>
          </a:prstGeom>
        </p:spPr>
      </p:pic>
      <p:sp>
        <p:nvSpPr>
          <p:cNvPr id="7" name="TextBox 6">
            <a:extLst>
              <a:ext uri="{FF2B5EF4-FFF2-40B4-BE49-F238E27FC236}">
                <a16:creationId xmlns:a16="http://schemas.microsoft.com/office/drawing/2014/main" id="{A113AB82-A3CF-7CD9-FDA7-35E9AC3D5DD4}"/>
              </a:ext>
            </a:extLst>
          </p:cNvPr>
          <p:cNvSpPr txBox="1"/>
          <p:nvPr userDrawn="1"/>
        </p:nvSpPr>
        <p:spPr>
          <a:xfrm>
            <a:off x="504476" y="6389813"/>
            <a:ext cx="3937296" cy="184666"/>
          </a:xfrm>
          <a:prstGeom prst="rect">
            <a:avLst/>
          </a:prstGeom>
          <a:noFill/>
        </p:spPr>
        <p:txBody>
          <a:bodyPr wrap="none" rtlCol="0">
            <a:spAutoFit/>
          </a:bodyPr>
          <a:lstStyle/>
          <a:p>
            <a:pPr algn="l"/>
            <a:r>
              <a:rPr lang="en-US" sz="600" dirty="0">
                <a:solidFill>
                  <a:schemeClr val="tx1"/>
                </a:solidFill>
              </a:rPr>
              <a:t>© </a:t>
            </a:r>
            <a:fld id="{C9305E1C-00C6-7741-A376-0D18F41A32E6}" type="datetimeyyyy">
              <a:rPr lang="en-US" sz="600" smtClean="0">
                <a:solidFill>
                  <a:schemeClr val="tx1"/>
                </a:solidFill>
              </a:rPr>
              <a:t>2025</a:t>
            </a:fld>
            <a:r>
              <a:rPr lang="en-US" sz="600" dirty="0">
                <a:solidFill>
                  <a:schemeClr val="tx1"/>
                </a:solidFill>
              </a:rPr>
              <a:t>, Amazon Web Services, Inc. or its affiliates. All rights reserved. Amazon Confidential and Trademark.</a:t>
            </a:r>
          </a:p>
        </p:txBody>
      </p:sp>
    </p:spTree>
    <p:extLst>
      <p:ext uri="{BB962C8B-B14F-4D97-AF65-F5344CB8AC3E}">
        <p14:creationId xmlns:p14="http://schemas.microsoft.com/office/powerpoint/2010/main" val="753542235"/>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 Color set 3 - bar 1">
    <p:bg>
      <p:bgRef idx="1001">
        <a:schemeClr val="bg2"/>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C6B4E2-487D-7BA5-6A5D-8D62F9D14B4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787"/>
            <a:ext cx="12192000" cy="6858000"/>
          </a:xfrm>
          <a:prstGeom prst="rect">
            <a:avLst/>
          </a:prstGeom>
        </p:spPr>
      </p:pic>
      <p:sp>
        <p:nvSpPr>
          <p:cNvPr id="2" name="Title 1">
            <a:extLst>
              <a:ext uri="{FF2B5EF4-FFF2-40B4-BE49-F238E27FC236}">
                <a16:creationId xmlns:a16="http://schemas.microsoft.com/office/drawing/2014/main" id="{2E915E6F-C631-449B-B22F-53FD20C9E896}"/>
              </a:ext>
            </a:extLst>
          </p:cNvPr>
          <p:cNvSpPr>
            <a:spLocks noGrp="1"/>
          </p:cNvSpPr>
          <p:nvPr>
            <p:ph type="title" hasCustomPrompt="1"/>
          </p:nvPr>
        </p:nvSpPr>
        <p:spPr>
          <a:xfrm>
            <a:off x="609600" y="2718036"/>
            <a:ext cx="7823200" cy="1421928"/>
          </a:xfrm>
        </p:spPr>
        <p:txBody>
          <a:bodyPr anchor="ctr" anchorCtr="0"/>
          <a:lstStyle>
            <a:lvl1pPr>
              <a:defRPr sz="4800">
                <a:solidFill>
                  <a:schemeClr val="tx1"/>
                </a:solidFill>
              </a:defRPr>
            </a:lvl1pPr>
          </a:lstStyle>
          <a:p>
            <a:r>
              <a:rPr lang="en-US" dirty="0"/>
              <a:t>Section layout: Enter section name here</a:t>
            </a:r>
          </a:p>
        </p:txBody>
      </p:sp>
      <p:sp>
        <p:nvSpPr>
          <p:cNvPr id="8" name="Slide Number Placeholder 7">
            <a:extLst>
              <a:ext uri="{FF2B5EF4-FFF2-40B4-BE49-F238E27FC236}">
                <a16:creationId xmlns:a16="http://schemas.microsoft.com/office/drawing/2014/main" id="{9BE13C20-A770-495A-BA36-0CE111A9138F}"/>
              </a:ext>
            </a:extLst>
          </p:cNvPr>
          <p:cNvSpPr>
            <a:spLocks noGrp="1"/>
          </p:cNvSpPr>
          <p:nvPr>
            <p:ph type="sldNum" sz="quarter" idx="12"/>
          </p:nvPr>
        </p:nvSpPr>
        <p:spPr/>
        <p:txBody>
          <a:bodyPr/>
          <a:lstStyle>
            <a:lvl1pPr>
              <a:defRPr>
                <a:solidFill>
                  <a:schemeClr val="tx1"/>
                </a:solidFill>
              </a:defRPr>
            </a:lvl1pPr>
          </a:lstStyle>
          <a:p>
            <a:fld id="{EB4B8DE2-A4E8-46E4-8BBF-D75455EFF32C}" type="slidenum">
              <a:rPr lang="en-US" smtClean="0"/>
              <a:pPr/>
              <a:t>‹#›</a:t>
            </a:fld>
            <a:endParaRPr lang="en-US"/>
          </a:p>
        </p:txBody>
      </p:sp>
      <p:sp>
        <p:nvSpPr>
          <p:cNvPr id="5" name="TextBox 4">
            <a:extLst>
              <a:ext uri="{FF2B5EF4-FFF2-40B4-BE49-F238E27FC236}">
                <a16:creationId xmlns:a16="http://schemas.microsoft.com/office/drawing/2014/main" id="{47275D3F-929E-8429-CE51-4F1E08FD143B}"/>
              </a:ext>
            </a:extLst>
          </p:cNvPr>
          <p:cNvSpPr txBox="1"/>
          <p:nvPr userDrawn="1"/>
        </p:nvSpPr>
        <p:spPr>
          <a:xfrm>
            <a:off x="1141084" y="6389813"/>
            <a:ext cx="3937296" cy="184666"/>
          </a:xfrm>
          <a:prstGeom prst="rect">
            <a:avLst/>
          </a:prstGeom>
          <a:noFill/>
        </p:spPr>
        <p:txBody>
          <a:bodyPr wrap="none" rtlCol="0">
            <a:spAutoFit/>
          </a:bodyPr>
          <a:lstStyle/>
          <a:p>
            <a:pPr algn="l"/>
            <a:r>
              <a:rPr lang="en-US" sz="600" dirty="0">
                <a:solidFill>
                  <a:schemeClr val="tx1"/>
                </a:solidFill>
              </a:rPr>
              <a:t>© </a:t>
            </a:r>
            <a:fld id="{D1678136-60AD-1144-8D64-7A5B04B99226}" type="datetimeyyyy">
              <a:rPr lang="en-US" sz="600" smtClean="0">
                <a:solidFill>
                  <a:schemeClr val="tx1"/>
                </a:solidFill>
              </a:rPr>
              <a:t>2025</a:t>
            </a:fld>
            <a:r>
              <a:rPr lang="en-US" sz="600" dirty="0">
                <a:solidFill>
                  <a:schemeClr val="tx1"/>
                </a:solidFill>
              </a:rPr>
              <a:t>, Amazon Web Services, Inc. or its affiliates. All rights reserved. Amazon Confidential and Trademark.</a:t>
            </a:r>
          </a:p>
        </p:txBody>
      </p:sp>
      <p:pic>
        <p:nvPicPr>
          <p:cNvPr id="4" name="Picture 10">
            <a:extLst>
              <a:ext uri="{FF2B5EF4-FFF2-40B4-BE49-F238E27FC236}">
                <a16:creationId xmlns:a16="http://schemas.microsoft.com/office/drawing/2014/main" id="{8A3BE2F7-67F9-7376-EC87-A9EF8FF9516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95295" y="6338294"/>
            <a:ext cx="365760" cy="218172"/>
          </a:xfrm>
          <a:prstGeom prst="rect">
            <a:avLst/>
          </a:prstGeom>
        </p:spPr>
      </p:pic>
    </p:spTree>
    <p:extLst>
      <p:ext uri="{BB962C8B-B14F-4D97-AF65-F5344CB8AC3E}">
        <p14:creationId xmlns:p14="http://schemas.microsoft.com/office/powerpoint/2010/main" val="5474557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FA33D-5535-4C9A-8FE3-B37ABA63B4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E93D77A-024C-472F-B312-4E06A5BAE0BA}"/>
              </a:ext>
            </a:extLst>
          </p:cNvPr>
          <p:cNvSpPr>
            <a:spLocks noGrp="1"/>
          </p:cNvSpPr>
          <p:nvPr>
            <p:ph type="body" orient="vert" idx="1"/>
          </p:nvPr>
        </p:nvSpPr>
        <p:spPr>
          <a:xfrm>
            <a:off x="609600" y="1718982"/>
            <a:ext cx="10972800" cy="44913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310D4DAD-D906-4444-864A-7CED33CEDEB5}"/>
              </a:ext>
            </a:extLst>
          </p:cNvPr>
          <p:cNvSpPr>
            <a:spLocks noGrp="1"/>
          </p:cNvSpPr>
          <p:nvPr>
            <p:ph type="sldNum" sz="quarter" idx="12"/>
          </p:nvPr>
        </p:nvSpPr>
        <p:spPr/>
        <p:txBody>
          <a:bodyPr/>
          <a:lstStyle/>
          <a:p>
            <a:fld id="{625061DB-7406-41C8-A121-52D8D4484FD1}" type="slidenum">
              <a:rPr lang="en-US" smtClean="0"/>
              <a:t>‹#›</a:t>
            </a:fld>
            <a:endParaRPr lang="en-US"/>
          </a:p>
        </p:txBody>
      </p:sp>
    </p:spTree>
    <p:extLst>
      <p:ext uri="{BB962C8B-B14F-4D97-AF65-F5344CB8AC3E}">
        <p14:creationId xmlns:p14="http://schemas.microsoft.com/office/powerpoint/2010/main" val="71775996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F2CA4B-F100-498A-9F95-D1048E98B369}"/>
              </a:ext>
            </a:extLst>
          </p:cNvPr>
          <p:cNvSpPr>
            <a:spLocks noGrp="1"/>
          </p:cNvSpPr>
          <p:nvPr>
            <p:ph type="title" orient="vert"/>
          </p:nvPr>
        </p:nvSpPr>
        <p:spPr>
          <a:xfrm>
            <a:off x="8724900" y="914399"/>
            <a:ext cx="2857500" cy="52959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64442DEB-18AA-41C3-A034-B81C2006971D}"/>
              </a:ext>
            </a:extLst>
          </p:cNvPr>
          <p:cNvSpPr>
            <a:spLocks noGrp="1"/>
          </p:cNvSpPr>
          <p:nvPr>
            <p:ph type="body" orient="vert" idx="1"/>
          </p:nvPr>
        </p:nvSpPr>
        <p:spPr>
          <a:xfrm>
            <a:off x="609600" y="914399"/>
            <a:ext cx="7962900" cy="52959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0AA1474-147C-4D4E-B55D-24F747B205EB}"/>
              </a:ext>
            </a:extLst>
          </p:cNvPr>
          <p:cNvSpPr>
            <a:spLocks noGrp="1"/>
          </p:cNvSpPr>
          <p:nvPr>
            <p:ph type="sldNum" sz="quarter" idx="12"/>
          </p:nvPr>
        </p:nvSpPr>
        <p:spPr/>
        <p:txBody>
          <a:bodyPr/>
          <a:lstStyle/>
          <a:p>
            <a:fld id="{625061DB-7406-41C8-A121-52D8D4484FD1}" type="slidenum">
              <a:rPr lang="en-US" smtClean="0"/>
              <a:t>‹#›</a:t>
            </a:fld>
            <a:endParaRPr lang="en-US"/>
          </a:p>
        </p:txBody>
      </p:sp>
    </p:spTree>
    <p:extLst>
      <p:ext uri="{BB962C8B-B14F-4D97-AF65-F5344CB8AC3E}">
        <p14:creationId xmlns:p14="http://schemas.microsoft.com/office/powerpoint/2010/main" val="261762327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o Not Use">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A4731D4-24B7-407D-A119-09109E0E0D80}"/>
              </a:ext>
            </a:extLst>
          </p:cNvPr>
          <p:cNvSpPr txBox="1"/>
          <p:nvPr userDrawn="1"/>
        </p:nvSpPr>
        <p:spPr>
          <a:xfrm>
            <a:off x="3486150" y="2512370"/>
            <a:ext cx="7353300" cy="1874103"/>
          </a:xfrm>
          <a:prstGeom prst="rect">
            <a:avLst/>
          </a:prstGeom>
          <a:noFill/>
        </p:spPr>
        <p:txBody>
          <a:bodyPr wrap="square" rtlCol="0">
            <a:spAutoFit/>
          </a:bodyPr>
          <a:lstStyle/>
          <a:p>
            <a:pPr algn="l">
              <a:lnSpc>
                <a:spcPct val="80000"/>
              </a:lnSpc>
            </a:pPr>
            <a:r>
              <a:rPr lang="en-US" sz="6000" dirty="0">
                <a:latin typeface="+mj-lt"/>
              </a:rPr>
              <a:t>Do not use layouts after this slide.</a:t>
            </a:r>
            <a:br>
              <a:rPr lang="en-US" sz="6000" dirty="0">
                <a:latin typeface="+mj-lt"/>
              </a:rPr>
            </a:br>
            <a:r>
              <a:rPr lang="en-US" sz="2000" dirty="0">
                <a:latin typeface="+mj-lt"/>
              </a:rPr>
              <a:t>They are not part of the official template.</a:t>
            </a:r>
            <a:endParaRPr lang="en-US" sz="6000" dirty="0">
              <a:latin typeface="+mj-lt"/>
            </a:endParaRPr>
          </a:p>
        </p:txBody>
      </p:sp>
      <p:pic>
        <p:nvPicPr>
          <p:cNvPr id="7" name="Graphic 6" descr="Stop sign">
            <a:extLst>
              <a:ext uri="{FF2B5EF4-FFF2-40B4-BE49-F238E27FC236}">
                <a16:creationId xmlns:a16="http://schemas.microsoft.com/office/drawing/2014/main" id="{2E1D490C-0B7A-44B5-A2CC-97504831122D}"/>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250" y="2114549"/>
            <a:ext cx="2628900" cy="2628900"/>
          </a:xfrm>
          <a:prstGeom prst="rect">
            <a:avLst/>
          </a:prstGeom>
        </p:spPr>
      </p:pic>
      <p:sp>
        <p:nvSpPr>
          <p:cNvPr id="8" name="Rectangle 7">
            <a:extLst>
              <a:ext uri="{FF2B5EF4-FFF2-40B4-BE49-F238E27FC236}">
                <a16:creationId xmlns:a16="http://schemas.microsoft.com/office/drawing/2014/main" id="{A56A91D7-A142-41A9-9775-90FA8A0EC8F4}"/>
              </a:ext>
            </a:extLst>
          </p:cNvPr>
          <p:cNvSpPr/>
          <p:nvPr userDrawn="1"/>
        </p:nvSpPr>
        <p:spPr>
          <a:xfrm>
            <a:off x="380999" y="6337300"/>
            <a:ext cx="4943475" cy="5207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4A252AA-410C-4410-AE45-9D483892FCD8}"/>
              </a:ext>
            </a:extLst>
          </p:cNvPr>
          <p:cNvSpPr/>
          <p:nvPr userDrawn="1"/>
        </p:nvSpPr>
        <p:spPr>
          <a:xfrm>
            <a:off x="380999" y="163722"/>
            <a:ext cx="4943475" cy="5207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0822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 Color set 3 - dot 1">
    <p:bg>
      <p:bgRef idx="1001">
        <a:schemeClr val="bg2"/>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6C12C4-7B07-CDE0-8DA7-421A5A98AED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1787"/>
            <a:ext cx="12191998" cy="6857998"/>
          </a:xfrm>
          <a:prstGeom prst="rect">
            <a:avLst/>
          </a:prstGeom>
        </p:spPr>
      </p:pic>
      <p:sp>
        <p:nvSpPr>
          <p:cNvPr id="2" name="Title 1">
            <a:extLst>
              <a:ext uri="{FF2B5EF4-FFF2-40B4-BE49-F238E27FC236}">
                <a16:creationId xmlns:a16="http://schemas.microsoft.com/office/drawing/2014/main" id="{2E915E6F-C631-449B-B22F-53FD20C9E896}"/>
              </a:ext>
            </a:extLst>
          </p:cNvPr>
          <p:cNvSpPr>
            <a:spLocks noGrp="1"/>
          </p:cNvSpPr>
          <p:nvPr>
            <p:ph type="title" hasCustomPrompt="1"/>
          </p:nvPr>
        </p:nvSpPr>
        <p:spPr>
          <a:xfrm>
            <a:off x="609600" y="2718036"/>
            <a:ext cx="7823200" cy="1421928"/>
          </a:xfrm>
        </p:spPr>
        <p:txBody>
          <a:bodyPr anchor="ctr" anchorCtr="0"/>
          <a:lstStyle>
            <a:lvl1pPr>
              <a:defRPr sz="4800">
                <a:solidFill>
                  <a:schemeClr val="tx1"/>
                </a:solidFill>
              </a:defRPr>
            </a:lvl1pPr>
          </a:lstStyle>
          <a:p>
            <a:r>
              <a:rPr lang="en-US" dirty="0"/>
              <a:t>Section layout: Enter section name here</a:t>
            </a:r>
          </a:p>
        </p:txBody>
      </p:sp>
      <p:sp>
        <p:nvSpPr>
          <p:cNvPr id="8" name="Slide Number Placeholder 7">
            <a:extLst>
              <a:ext uri="{FF2B5EF4-FFF2-40B4-BE49-F238E27FC236}">
                <a16:creationId xmlns:a16="http://schemas.microsoft.com/office/drawing/2014/main" id="{9BE13C20-A770-495A-BA36-0CE111A9138F}"/>
              </a:ext>
            </a:extLst>
          </p:cNvPr>
          <p:cNvSpPr>
            <a:spLocks noGrp="1"/>
          </p:cNvSpPr>
          <p:nvPr>
            <p:ph type="sldNum" sz="quarter" idx="12"/>
          </p:nvPr>
        </p:nvSpPr>
        <p:spPr/>
        <p:txBody>
          <a:bodyPr/>
          <a:lstStyle>
            <a:lvl1pPr>
              <a:defRPr>
                <a:solidFill>
                  <a:schemeClr val="tx1"/>
                </a:solidFill>
              </a:defRPr>
            </a:lvl1pPr>
          </a:lstStyle>
          <a:p>
            <a:fld id="{EB4B8DE2-A4E8-46E4-8BBF-D75455EFF32C}" type="slidenum">
              <a:rPr lang="en-US" smtClean="0"/>
              <a:pPr/>
              <a:t>‹#›</a:t>
            </a:fld>
            <a:endParaRPr lang="en-US"/>
          </a:p>
        </p:txBody>
      </p:sp>
      <p:sp>
        <p:nvSpPr>
          <p:cNvPr id="5" name="TextBox 4">
            <a:extLst>
              <a:ext uri="{FF2B5EF4-FFF2-40B4-BE49-F238E27FC236}">
                <a16:creationId xmlns:a16="http://schemas.microsoft.com/office/drawing/2014/main" id="{F08577F8-20F9-CBD8-72AD-7B2D43629257}"/>
              </a:ext>
            </a:extLst>
          </p:cNvPr>
          <p:cNvSpPr txBox="1"/>
          <p:nvPr userDrawn="1"/>
        </p:nvSpPr>
        <p:spPr>
          <a:xfrm>
            <a:off x="1141084" y="6389813"/>
            <a:ext cx="3937296" cy="184666"/>
          </a:xfrm>
          <a:prstGeom prst="rect">
            <a:avLst/>
          </a:prstGeom>
          <a:noFill/>
        </p:spPr>
        <p:txBody>
          <a:bodyPr wrap="none" rtlCol="0">
            <a:spAutoFit/>
          </a:bodyPr>
          <a:lstStyle/>
          <a:p>
            <a:pPr algn="l"/>
            <a:r>
              <a:rPr lang="en-US" sz="600" dirty="0">
                <a:solidFill>
                  <a:schemeClr val="tx1"/>
                </a:solidFill>
              </a:rPr>
              <a:t>© </a:t>
            </a:r>
            <a:fld id="{D1678136-60AD-1144-8D64-7A5B04B99226}" type="datetimeyyyy">
              <a:rPr lang="en-US" sz="600" smtClean="0">
                <a:solidFill>
                  <a:schemeClr val="tx1"/>
                </a:solidFill>
              </a:rPr>
              <a:t>2025</a:t>
            </a:fld>
            <a:r>
              <a:rPr lang="en-US" sz="600" dirty="0">
                <a:solidFill>
                  <a:schemeClr val="tx1"/>
                </a:solidFill>
              </a:rPr>
              <a:t>, Amazon Web Services, Inc. or its affiliates. All rights reserved. Amazon Confidential and Trademark.</a:t>
            </a:r>
          </a:p>
        </p:txBody>
      </p:sp>
      <p:pic>
        <p:nvPicPr>
          <p:cNvPr id="4" name="Picture 10">
            <a:extLst>
              <a:ext uri="{FF2B5EF4-FFF2-40B4-BE49-F238E27FC236}">
                <a16:creationId xmlns:a16="http://schemas.microsoft.com/office/drawing/2014/main" id="{B0038BE7-BCA3-A197-3888-089A9E7BCDA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95295" y="6338294"/>
            <a:ext cx="365760" cy="218172"/>
          </a:xfrm>
          <a:prstGeom prst="rect">
            <a:avLst/>
          </a:prstGeom>
        </p:spPr>
      </p:pic>
    </p:spTree>
    <p:extLst>
      <p:ext uri="{BB962C8B-B14F-4D97-AF65-F5344CB8AC3E}">
        <p14:creationId xmlns:p14="http://schemas.microsoft.com/office/powerpoint/2010/main" val="1187927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image" Target="../media/image1.png"/><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image" Target="../media/image2.sv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61" Type="http://schemas.openxmlformats.org/officeDocument/2006/relationships/slideLayout" Target="../slideLayouts/slideLayout61.xml"/><Relationship Id="rId82"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86CC99-EC41-4647-BD17-9EFC9AA4DB4E}"/>
              </a:ext>
            </a:extLst>
          </p:cNvPr>
          <p:cNvSpPr>
            <a:spLocks noGrp="1"/>
          </p:cNvSpPr>
          <p:nvPr>
            <p:ph type="title"/>
          </p:nvPr>
        </p:nvSpPr>
        <p:spPr>
          <a:xfrm>
            <a:off x="609600" y="914401"/>
            <a:ext cx="10972800" cy="535531"/>
          </a:xfrm>
          <a:prstGeom prst="rect">
            <a:avLst/>
          </a:prstGeom>
        </p:spPr>
        <p:txBody>
          <a:bodyPr vert="horz" wrap="square" lIns="0" tIns="45720" rIns="0" bIns="45720" rtlCol="0" anchor="t" anchorCtr="0">
            <a:sp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4928EF9-1BCD-42D2-8B21-6150BBD86FBB}"/>
              </a:ext>
            </a:extLst>
          </p:cNvPr>
          <p:cNvSpPr>
            <a:spLocks noGrp="1"/>
          </p:cNvSpPr>
          <p:nvPr>
            <p:ph type="body" idx="1"/>
          </p:nvPr>
        </p:nvSpPr>
        <p:spPr>
          <a:xfrm>
            <a:off x="609600" y="1718983"/>
            <a:ext cx="10972800" cy="1815882"/>
          </a:xfrm>
          <a:prstGeom prst="rect">
            <a:avLst/>
          </a:prstGeom>
        </p:spPr>
        <p:txBody>
          <a:bodyPr vert="horz" wrap="square" lIns="0" tIns="45720" rIns="0" bIns="4572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09925A29-F4EF-4A12-9095-1B88A1BDDE58}"/>
              </a:ext>
            </a:extLst>
          </p:cNvPr>
          <p:cNvSpPr>
            <a:spLocks noGrp="1"/>
          </p:cNvSpPr>
          <p:nvPr>
            <p:ph type="sldNum" sz="quarter" idx="4"/>
          </p:nvPr>
        </p:nvSpPr>
        <p:spPr>
          <a:xfrm>
            <a:off x="8929200" y="6289500"/>
            <a:ext cx="2743200" cy="365125"/>
          </a:xfrm>
          <a:prstGeom prst="rect">
            <a:avLst/>
          </a:prstGeom>
        </p:spPr>
        <p:txBody>
          <a:bodyPr vert="horz" lIns="91440" tIns="45720" rIns="91440" bIns="45720" rtlCol="0" anchor="ctr"/>
          <a:lstStyle>
            <a:lvl1pPr algn="r">
              <a:defRPr sz="900">
                <a:solidFill>
                  <a:schemeClr val="tx2"/>
                </a:solidFill>
              </a:defRPr>
            </a:lvl1pPr>
          </a:lstStyle>
          <a:p>
            <a:fld id="{EB4B8DE2-A4E8-46E4-8BBF-D75455EFF32C}" type="slidenum">
              <a:rPr lang="en-US" smtClean="0"/>
              <a:pPr/>
              <a:t>‹#›</a:t>
            </a:fld>
            <a:endParaRPr lang="en-US"/>
          </a:p>
        </p:txBody>
      </p:sp>
      <p:pic>
        <p:nvPicPr>
          <p:cNvPr id="8" name="Picture 7">
            <a:extLst>
              <a:ext uri="{FF2B5EF4-FFF2-40B4-BE49-F238E27FC236}">
                <a16:creationId xmlns:a16="http://schemas.microsoft.com/office/drawing/2014/main" id="{467F50F9-4909-422B-A8DD-8362E9484737}"/>
              </a:ext>
            </a:extLst>
          </p:cNvPr>
          <p:cNvPicPr>
            <a:picLocks noChangeAspect="1"/>
          </p:cNvPicPr>
          <p:nvPr userDrawn="1"/>
        </p:nvPicPr>
        <p:blipFill>
          <a:blip r:embed="rId84">
            <a:extLst>
              <a:ext uri="{28A0092B-C50C-407E-A947-70E740481C1C}">
                <a14:useLocalDpi xmlns:a14="http://schemas.microsoft.com/office/drawing/2010/main" val="0"/>
              </a:ext>
              <a:ext uri="{96DAC541-7B7A-43D3-8B79-37D633B846F1}">
                <asvg:svgBlip xmlns:asvg="http://schemas.microsoft.com/office/drawing/2016/SVG/main" r:embed="rId85"/>
              </a:ext>
            </a:extLst>
          </a:blip>
          <a:srcRect/>
          <a:stretch/>
        </p:blipFill>
        <p:spPr>
          <a:xfrm>
            <a:off x="595295" y="6338440"/>
            <a:ext cx="365760" cy="218172"/>
          </a:xfrm>
          <a:prstGeom prst="rect">
            <a:avLst/>
          </a:prstGeom>
        </p:spPr>
      </p:pic>
      <p:sp>
        <p:nvSpPr>
          <p:cNvPr id="7" name="Text Placeholder 10">
            <a:extLst>
              <a:ext uri="{FF2B5EF4-FFF2-40B4-BE49-F238E27FC236}">
                <a16:creationId xmlns:a16="http://schemas.microsoft.com/office/drawing/2014/main" id="{CEA0A87B-46CB-6AF2-77BB-5493D2982127}"/>
              </a:ext>
            </a:extLst>
          </p:cNvPr>
          <p:cNvSpPr txBox="1">
            <a:spLocks/>
          </p:cNvSpPr>
          <p:nvPr userDrawn="1"/>
        </p:nvSpPr>
        <p:spPr>
          <a:xfrm>
            <a:off x="1992691" y="326174"/>
            <a:ext cx="10972800" cy="241300"/>
          </a:xfrm>
          <a:prstGeom prst="rect">
            <a:avLst/>
          </a:prstGeom>
          <a:noFill/>
        </p:spPr>
        <p:txBody>
          <a:bodyPr lIns="0"/>
          <a:lstStyle>
            <a:lvl1pPr marL="0" indent="0" algn="l" defTabSz="914400" rtl="0" eaLnBrk="1" latinLnBrk="0" hangingPunct="1">
              <a:lnSpc>
                <a:spcPct val="90000"/>
              </a:lnSpc>
              <a:spcBef>
                <a:spcPts val="0"/>
              </a:spcBef>
              <a:spcAft>
                <a:spcPts val="900"/>
              </a:spcAft>
              <a:buClr>
                <a:schemeClr val="tx1"/>
              </a:buClr>
              <a:buSzPct val="90000"/>
              <a:buFont typeface="Amazon Ember" panose="020B0603020204020204" pitchFamily="34" charset="0"/>
              <a:buNone/>
              <a:defRPr sz="1000" b="0" kern="1200" cap="all" spc="0" baseline="0">
                <a:solidFill>
                  <a:schemeClr val="tx1"/>
                </a:solidFill>
                <a:latin typeface="+mn-lt"/>
                <a:ea typeface="+mn-ea"/>
                <a:cs typeface="+mn-cs"/>
              </a:defRPr>
            </a:lvl1pPr>
            <a:lvl2pPr marL="457200" indent="-228600" algn="l" defTabSz="914400" rtl="0" eaLnBrk="1" latinLnBrk="0" hangingPunct="1">
              <a:lnSpc>
                <a:spcPct val="90000"/>
              </a:lnSpc>
              <a:spcBef>
                <a:spcPts val="0"/>
              </a:spcBef>
              <a:spcAft>
                <a:spcPts val="900"/>
              </a:spcAft>
              <a:buClr>
                <a:schemeClr val="tx1"/>
              </a:buClr>
              <a:buSzPct val="90000"/>
              <a:buFont typeface="Wingdings" panose="05000000000000000000" pitchFamily="2" charset="2"/>
              <a:buChar char="§"/>
              <a:defRPr sz="2400" kern="1200">
                <a:solidFill>
                  <a:schemeClr val="tx1"/>
                </a:solidFill>
                <a:latin typeface="+mn-lt"/>
                <a:ea typeface="+mn-ea"/>
                <a:cs typeface="+mn-cs"/>
              </a:defRPr>
            </a:lvl2pPr>
            <a:lvl3pPr marL="731520" indent="-228600" algn="l" defTabSz="914400" rtl="0" eaLnBrk="1" latinLnBrk="0" hangingPunct="1">
              <a:lnSpc>
                <a:spcPct val="90000"/>
              </a:lnSpc>
              <a:spcBef>
                <a:spcPts val="0"/>
              </a:spcBef>
              <a:spcAft>
                <a:spcPts val="600"/>
              </a:spcAft>
              <a:buClr>
                <a:schemeClr val="tx1"/>
              </a:buClr>
              <a:buFont typeface="Amazon Ember" panose="020B0603020204020204" pitchFamily="34" charset="0"/>
              <a:buChar char="–"/>
              <a:defRPr sz="2000" kern="1200">
                <a:solidFill>
                  <a:schemeClr val="tx1"/>
                </a:solidFill>
                <a:latin typeface="+mn-lt"/>
                <a:ea typeface="+mn-ea"/>
                <a:cs typeface="+mn-cs"/>
              </a:defRPr>
            </a:lvl3pPr>
            <a:lvl4pPr marL="1005840" indent="-228600" algn="l" defTabSz="914400" rtl="0" eaLnBrk="1" latinLnBrk="0" hangingPunct="1">
              <a:lnSpc>
                <a:spcPct val="90000"/>
              </a:lnSpc>
              <a:spcBef>
                <a:spcPts val="0"/>
              </a:spcBef>
              <a:spcAft>
                <a:spcPts val="600"/>
              </a:spcAft>
              <a:buClr>
                <a:schemeClr val="tx1"/>
              </a:buClr>
              <a:buFont typeface="Amazon Ember" panose="020B0603020204020204" pitchFamily="34" charset="0"/>
              <a:buChar char="•"/>
              <a:defRPr sz="1800" kern="1200">
                <a:solidFill>
                  <a:schemeClr val="tx1"/>
                </a:solidFill>
                <a:latin typeface="+mn-lt"/>
                <a:ea typeface="+mn-ea"/>
                <a:cs typeface="+mn-cs"/>
              </a:defRPr>
            </a:lvl4pPr>
            <a:lvl5pPr marL="1280160" indent="-228600" algn="l" defTabSz="914400" rtl="0" eaLnBrk="1" latinLnBrk="0" hangingPunct="1">
              <a:lnSpc>
                <a:spcPct val="90000"/>
              </a:lnSpc>
              <a:spcBef>
                <a:spcPts val="0"/>
              </a:spcBef>
              <a:spcAft>
                <a:spcPts val="600"/>
              </a:spcAft>
              <a:buClr>
                <a:schemeClr val="tx1"/>
              </a:buClr>
              <a:buFont typeface="Amazon Ember" panose="020B0603020204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mazon Ember" panose="020B0603020204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mazon Ember" panose="020B0603020204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mazon Ember" panose="020B0603020204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mazon Ember" panose="020B0603020204020204" pitchFamily="34" charset="0"/>
              <a:buChar char="•"/>
              <a:defRPr sz="1800" kern="1200">
                <a:solidFill>
                  <a:schemeClr val="tx1"/>
                </a:solidFill>
                <a:latin typeface="+mn-lt"/>
                <a:ea typeface="+mn-ea"/>
                <a:cs typeface="+mn-cs"/>
              </a:defRPr>
            </a:lvl9pPr>
          </a:lstStyle>
          <a:p>
            <a:r>
              <a:rPr lang="en-US" dirty="0"/>
              <a:t>Customer Story</a:t>
            </a:r>
          </a:p>
        </p:txBody>
      </p:sp>
      <p:sp>
        <p:nvSpPr>
          <p:cNvPr id="10" name="Text Placeholder 10">
            <a:extLst>
              <a:ext uri="{FF2B5EF4-FFF2-40B4-BE49-F238E27FC236}">
                <a16:creationId xmlns:a16="http://schemas.microsoft.com/office/drawing/2014/main" id="{AEF2851B-3B36-0C88-102E-8E7A9D41AF6F}"/>
              </a:ext>
            </a:extLst>
          </p:cNvPr>
          <p:cNvSpPr txBox="1">
            <a:spLocks/>
          </p:cNvSpPr>
          <p:nvPr userDrawn="1"/>
        </p:nvSpPr>
        <p:spPr>
          <a:xfrm>
            <a:off x="612776" y="324423"/>
            <a:ext cx="1327236" cy="241300"/>
          </a:xfrm>
          <a:prstGeom prst="rect">
            <a:avLst/>
          </a:prstGeom>
          <a:noFill/>
        </p:spPr>
        <p:txBody>
          <a:bodyPr lIns="0" rIns="0"/>
          <a:lstStyle>
            <a:lvl1pPr marL="0" indent="0" algn="l" defTabSz="914400" rtl="0" eaLnBrk="1" latinLnBrk="0" hangingPunct="1">
              <a:lnSpc>
                <a:spcPct val="90000"/>
              </a:lnSpc>
              <a:spcBef>
                <a:spcPts val="0"/>
              </a:spcBef>
              <a:spcAft>
                <a:spcPts val="900"/>
              </a:spcAft>
              <a:buClr>
                <a:schemeClr val="tx1"/>
              </a:buClr>
              <a:buSzPct val="90000"/>
              <a:buFont typeface="Amazon Ember" panose="020B0603020204020204" pitchFamily="34" charset="0"/>
              <a:buNone/>
              <a:defRPr sz="1000" b="0" kern="1200" cap="all" spc="0" baseline="0">
                <a:solidFill>
                  <a:schemeClr val="tx1"/>
                </a:solidFill>
                <a:latin typeface="+mn-lt"/>
                <a:ea typeface="+mn-ea"/>
                <a:cs typeface="+mn-cs"/>
              </a:defRPr>
            </a:lvl1pPr>
            <a:lvl2pPr marL="457200" indent="-228600" algn="l" defTabSz="914400" rtl="0" eaLnBrk="1" latinLnBrk="0" hangingPunct="1">
              <a:lnSpc>
                <a:spcPct val="90000"/>
              </a:lnSpc>
              <a:spcBef>
                <a:spcPts val="0"/>
              </a:spcBef>
              <a:spcAft>
                <a:spcPts val="900"/>
              </a:spcAft>
              <a:buClr>
                <a:schemeClr val="tx1"/>
              </a:buClr>
              <a:buSzPct val="90000"/>
              <a:buFont typeface="Wingdings" panose="05000000000000000000" pitchFamily="2" charset="2"/>
              <a:buChar char="§"/>
              <a:defRPr sz="2400" kern="1200">
                <a:solidFill>
                  <a:schemeClr val="tx1"/>
                </a:solidFill>
                <a:latin typeface="+mn-lt"/>
                <a:ea typeface="+mn-ea"/>
                <a:cs typeface="+mn-cs"/>
              </a:defRPr>
            </a:lvl2pPr>
            <a:lvl3pPr marL="731520" indent="-228600" algn="l" defTabSz="914400" rtl="0" eaLnBrk="1" latinLnBrk="0" hangingPunct="1">
              <a:lnSpc>
                <a:spcPct val="90000"/>
              </a:lnSpc>
              <a:spcBef>
                <a:spcPts val="0"/>
              </a:spcBef>
              <a:spcAft>
                <a:spcPts val="600"/>
              </a:spcAft>
              <a:buClr>
                <a:schemeClr val="tx1"/>
              </a:buClr>
              <a:buFont typeface="Amazon Ember" panose="020B0603020204020204" pitchFamily="34" charset="0"/>
              <a:buChar char="–"/>
              <a:defRPr sz="2000" kern="1200">
                <a:solidFill>
                  <a:schemeClr val="tx1"/>
                </a:solidFill>
                <a:latin typeface="+mn-lt"/>
                <a:ea typeface="+mn-ea"/>
                <a:cs typeface="+mn-cs"/>
              </a:defRPr>
            </a:lvl3pPr>
            <a:lvl4pPr marL="1005840" indent="-228600" algn="l" defTabSz="914400" rtl="0" eaLnBrk="1" latinLnBrk="0" hangingPunct="1">
              <a:lnSpc>
                <a:spcPct val="90000"/>
              </a:lnSpc>
              <a:spcBef>
                <a:spcPts val="0"/>
              </a:spcBef>
              <a:spcAft>
                <a:spcPts val="600"/>
              </a:spcAft>
              <a:buClr>
                <a:schemeClr val="tx1"/>
              </a:buClr>
              <a:buFont typeface="Amazon Ember" panose="020B0603020204020204" pitchFamily="34" charset="0"/>
              <a:buChar char="•"/>
              <a:defRPr sz="1800" kern="1200">
                <a:solidFill>
                  <a:schemeClr val="tx1"/>
                </a:solidFill>
                <a:latin typeface="+mn-lt"/>
                <a:ea typeface="+mn-ea"/>
                <a:cs typeface="+mn-cs"/>
              </a:defRPr>
            </a:lvl4pPr>
            <a:lvl5pPr marL="1280160" indent="-228600" algn="l" defTabSz="914400" rtl="0" eaLnBrk="1" latinLnBrk="0" hangingPunct="1">
              <a:lnSpc>
                <a:spcPct val="90000"/>
              </a:lnSpc>
              <a:spcBef>
                <a:spcPts val="0"/>
              </a:spcBef>
              <a:spcAft>
                <a:spcPts val="600"/>
              </a:spcAft>
              <a:buClr>
                <a:schemeClr val="tx1"/>
              </a:buClr>
              <a:buFont typeface="Amazon Ember" panose="020B0603020204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mazon Ember" panose="020B0603020204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mazon Ember" panose="020B0603020204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mazon Ember" panose="020B0603020204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mazon Ember" panose="020B0603020204020204" pitchFamily="34" charset="0"/>
              <a:buChar char="•"/>
              <a:defRPr sz="1800" kern="1200">
                <a:solidFill>
                  <a:schemeClr val="tx1"/>
                </a:solidFill>
                <a:latin typeface="+mn-lt"/>
                <a:ea typeface="+mn-ea"/>
                <a:cs typeface="+mn-cs"/>
              </a:defRPr>
            </a:lvl9pPr>
          </a:lstStyle>
          <a:p>
            <a:r>
              <a:rPr lang="en-US" dirty="0"/>
              <a:t>FINANCIAL SERVICES  |</a:t>
            </a:r>
          </a:p>
        </p:txBody>
      </p:sp>
      <p:sp>
        <p:nvSpPr>
          <p:cNvPr id="4" name="TextBox 3">
            <a:extLst>
              <a:ext uri="{FF2B5EF4-FFF2-40B4-BE49-F238E27FC236}">
                <a16:creationId xmlns:a16="http://schemas.microsoft.com/office/drawing/2014/main" id="{F56DFE43-13DB-038C-B378-587E8997587F}"/>
              </a:ext>
            </a:extLst>
          </p:cNvPr>
          <p:cNvSpPr txBox="1"/>
          <p:nvPr userDrawn="1"/>
        </p:nvSpPr>
        <p:spPr>
          <a:xfrm>
            <a:off x="1141084" y="6389813"/>
            <a:ext cx="3937296" cy="184666"/>
          </a:xfrm>
          <a:prstGeom prst="rect">
            <a:avLst/>
          </a:prstGeom>
          <a:noFill/>
        </p:spPr>
        <p:txBody>
          <a:bodyPr wrap="none" rtlCol="0">
            <a:spAutoFit/>
          </a:bodyPr>
          <a:lstStyle/>
          <a:p>
            <a:pPr algn="l"/>
            <a:r>
              <a:rPr lang="en-US" sz="600" dirty="0">
                <a:solidFill>
                  <a:schemeClr val="tx2"/>
                </a:solidFill>
              </a:rPr>
              <a:t>© </a:t>
            </a:r>
            <a:fld id="{C09C7244-04FA-4945-8501-81AE75998B9F}" type="datetimeyyyy">
              <a:rPr lang="en-US" sz="600" smtClean="0">
                <a:solidFill>
                  <a:schemeClr val="tx2"/>
                </a:solidFill>
              </a:rPr>
              <a:t>2025</a:t>
            </a:fld>
            <a:r>
              <a:rPr lang="en-US" sz="600" dirty="0">
                <a:solidFill>
                  <a:schemeClr val="tx2"/>
                </a:solidFill>
              </a:rPr>
              <a:t>, Amazon Web Services, Inc. or its affiliates. All rights reserved. Amazon Confidential and Trademark.</a:t>
            </a:r>
          </a:p>
        </p:txBody>
      </p:sp>
    </p:spTree>
    <p:extLst>
      <p:ext uri="{BB962C8B-B14F-4D97-AF65-F5344CB8AC3E}">
        <p14:creationId xmlns:p14="http://schemas.microsoft.com/office/powerpoint/2010/main" val="34518556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 id="2147483729" r:id="rId69"/>
    <p:sldLayoutId id="2147483730" r:id="rId70"/>
    <p:sldLayoutId id="2147483731" r:id="rId71"/>
    <p:sldLayoutId id="2147483732" r:id="rId72"/>
    <p:sldLayoutId id="2147483733" r:id="rId73"/>
    <p:sldLayoutId id="2147483734" r:id="rId74"/>
    <p:sldLayoutId id="2147483735" r:id="rId75"/>
    <p:sldLayoutId id="2147483736" r:id="rId76"/>
    <p:sldLayoutId id="2147483737" r:id="rId77"/>
    <p:sldLayoutId id="2147483738" r:id="rId78"/>
    <p:sldLayoutId id="2147483739" r:id="rId79"/>
    <p:sldLayoutId id="2147483740" r:id="rId80"/>
    <p:sldLayoutId id="2147483741" r:id="rId81"/>
    <p:sldLayoutId id="2147483742" r:id="rId82"/>
  </p:sldLayoutIdLst>
  <p:hf hdr="0" ftr="0" dt="0"/>
  <p:txStyles>
    <p:titleStyle>
      <a:lvl1pPr algn="l" defTabSz="914400" rtl="0" eaLnBrk="1" latinLnBrk="0" hangingPunct="1">
        <a:lnSpc>
          <a:spcPct val="90000"/>
        </a:lnSpc>
        <a:spcBef>
          <a:spcPct val="0"/>
        </a:spcBef>
        <a:buNone/>
        <a:defRPr sz="3200" b="1" i="0" kern="1200" baseline="0">
          <a:solidFill>
            <a:schemeClr val="tx2"/>
          </a:solidFill>
          <a:latin typeface="Amazon Ember Display" panose="020F0603020204020204" pitchFamily="34" charset="0"/>
          <a:ea typeface="+mj-ea"/>
          <a:cs typeface="+mj-cs"/>
        </a:defRPr>
      </a:lvl1pPr>
    </p:titleStyle>
    <p:bodyStyle>
      <a:lvl1pPr marL="0" indent="0" algn="l" defTabSz="914400" rtl="0" eaLnBrk="1" latinLnBrk="0" hangingPunct="1">
        <a:lnSpc>
          <a:spcPct val="90000"/>
        </a:lnSpc>
        <a:spcBef>
          <a:spcPts val="0"/>
        </a:spcBef>
        <a:spcAft>
          <a:spcPts val="1200"/>
        </a:spcAft>
        <a:buSzPct val="90000"/>
        <a:buFont typeface="Arial" panose="020B0604020202020204" pitchFamily="34" charset="0"/>
        <a:buNone/>
        <a:defRPr sz="1600" kern="1200" baseline="0">
          <a:solidFill>
            <a:schemeClr val="tx2"/>
          </a:solidFill>
          <a:latin typeface="Amazon Ember Display" panose="020F0603020204020204" pitchFamily="34" charset="0"/>
          <a:ea typeface="+mn-ea"/>
          <a:cs typeface="+mn-cs"/>
        </a:defRPr>
      </a:lvl1pPr>
      <a:lvl2pPr marL="285750" indent="0" algn="l" defTabSz="914400" rtl="0" eaLnBrk="1" latinLnBrk="0" hangingPunct="1">
        <a:lnSpc>
          <a:spcPct val="90000"/>
        </a:lnSpc>
        <a:spcBef>
          <a:spcPts val="0"/>
        </a:spcBef>
        <a:spcAft>
          <a:spcPts val="1200"/>
        </a:spcAft>
        <a:buSzPct val="90000"/>
        <a:buFont typeface="Wingdings" panose="05000000000000000000" pitchFamily="2" charset="2"/>
        <a:buNone/>
        <a:defRPr sz="1600" kern="1200" baseline="0">
          <a:solidFill>
            <a:schemeClr val="tx2"/>
          </a:solidFill>
          <a:latin typeface="Amazon Ember Display" panose="020F0603020204020204" pitchFamily="34" charset="0"/>
          <a:ea typeface="+mn-ea"/>
          <a:cs typeface="+mn-cs"/>
        </a:defRPr>
      </a:lvl2pPr>
      <a:lvl3pPr marL="628650" indent="0" algn="l" defTabSz="914400" rtl="0" eaLnBrk="1" latinLnBrk="0" hangingPunct="1">
        <a:lnSpc>
          <a:spcPct val="90000"/>
        </a:lnSpc>
        <a:spcBef>
          <a:spcPts val="0"/>
        </a:spcBef>
        <a:spcAft>
          <a:spcPts val="1200"/>
        </a:spcAft>
        <a:buFont typeface="Amazon Ember" panose="020B0603020204020204" pitchFamily="34" charset="0"/>
        <a:buNone/>
        <a:defRPr sz="1600" kern="1200" baseline="0">
          <a:solidFill>
            <a:schemeClr val="tx2"/>
          </a:solidFill>
          <a:latin typeface="Amazon Ember Display" panose="020F0603020204020204" pitchFamily="34" charset="0"/>
          <a:ea typeface="+mn-ea"/>
          <a:cs typeface="+mn-cs"/>
        </a:defRPr>
      </a:lvl3pPr>
      <a:lvl4pPr marL="858838" indent="0" algn="l" defTabSz="914400" rtl="0" eaLnBrk="1" latinLnBrk="0" hangingPunct="1">
        <a:lnSpc>
          <a:spcPct val="90000"/>
        </a:lnSpc>
        <a:spcBef>
          <a:spcPts val="0"/>
        </a:spcBef>
        <a:spcAft>
          <a:spcPts val="1200"/>
        </a:spcAft>
        <a:buFont typeface="Arial" panose="020B0604020202020204" pitchFamily="34" charset="0"/>
        <a:buNone/>
        <a:defRPr sz="1600" kern="1200" baseline="0">
          <a:solidFill>
            <a:schemeClr val="tx2"/>
          </a:solidFill>
          <a:latin typeface="Amazon Ember Display" panose="020F0603020204020204" pitchFamily="34" charset="0"/>
          <a:ea typeface="+mn-ea"/>
          <a:cs typeface="+mn-cs"/>
        </a:defRPr>
      </a:lvl4pPr>
      <a:lvl5pPr marL="1030288" indent="0" algn="l" defTabSz="914400" rtl="0" eaLnBrk="1" latinLnBrk="0" hangingPunct="1">
        <a:lnSpc>
          <a:spcPct val="90000"/>
        </a:lnSpc>
        <a:spcBef>
          <a:spcPts val="0"/>
        </a:spcBef>
        <a:spcAft>
          <a:spcPts val="1200"/>
        </a:spcAft>
        <a:buFont typeface="Arial" panose="020B0604020202020204" pitchFamily="34" charset="0"/>
        <a:buNone/>
        <a:defRPr sz="1600" kern="1200" baseline="0">
          <a:solidFill>
            <a:schemeClr val="tx2"/>
          </a:solidFill>
          <a:latin typeface="Amazon Ember Display" panose="020F06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p15:clr>
            <a:srgbClr val="F26B43"/>
          </p15:clr>
        </p15:guide>
        <p15:guide id="2" pos="7296">
          <p15:clr>
            <a:srgbClr val="F26B43"/>
          </p15:clr>
        </p15:guide>
        <p15:guide id="3" orient="horz" pos="192">
          <p15:clr>
            <a:srgbClr val="F26B43"/>
          </p15:clr>
        </p15:guide>
        <p15:guide id="4" orient="horz" pos="3912">
          <p15:clr>
            <a:srgbClr val="F26B43"/>
          </p15:clr>
        </p15:guide>
        <p15:guide id="5" orient="horz" pos="1080">
          <p15:clr>
            <a:srgbClr val="F26B43"/>
          </p15:clr>
        </p15:guide>
        <p15:guide id="6" orient="horz" pos="57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56.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498D0-D5E7-60A8-79AF-F0D99F559EB9}"/>
              </a:ext>
            </a:extLst>
          </p:cNvPr>
          <p:cNvSpPr>
            <a:spLocks noGrp="1"/>
          </p:cNvSpPr>
          <p:nvPr>
            <p:ph type="title"/>
          </p:nvPr>
        </p:nvSpPr>
        <p:spPr>
          <a:xfrm>
            <a:off x="609598" y="791368"/>
            <a:ext cx="11401579" cy="867930"/>
          </a:xfrm>
        </p:spPr>
        <p:txBody>
          <a:bodyPr/>
          <a:lstStyle/>
          <a:p>
            <a:r>
              <a:rPr lang="en-GB" sz="2800" dirty="0"/>
              <a:t>Money A&amp;E enables 94% increase in multilingual advisory services using GenAirate's AI solution</a:t>
            </a:r>
            <a:endParaRPr lang="en-US" sz="2800" dirty="0"/>
          </a:p>
        </p:txBody>
      </p:sp>
      <p:sp>
        <p:nvSpPr>
          <p:cNvPr id="3" name="Text Placeholder 2">
            <a:extLst>
              <a:ext uri="{FF2B5EF4-FFF2-40B4-BE49-F238E27FC236}">
                <a16:creationId xmlns:a16="http://schemas.microsoft.com/office/drawing/2014/main" id="{A7B506F3-A32E-E501-CE90-F865765A9CF2}"/>
              </a:ext>
            </a:extLst>
          </p:cNvPr>
          <p:cNvSpPr>
            <a:spLocks noGrp="1"/>
          </p:cNvSpPr>
          <p:nvPr>
            <p:ph type="body" sz="quarter" idx="17"/>
          </p:nvPr>
        </p:nvSpPr>
        <p:spPr>
          <a:xfrm>
            <a:off x="5943531" y="2117433"/>
            <a:ext cx="5773867" cy="1077218"/>
          </a:xfrm>
        </p:spPr>
        <p:txBody>
          <a:bodyPr/>
          <a:lstStyle/>
          <a:p>
            <a:r>
              <a:rPr lang="en-GB" dirty="0"/>
              <a:t>Money A&amp;E, a provider of money advise &amp; education services, struggled to effectively communicate with their diverse clientele who speak languages such as  Bengali, Spanish and English. Language barriers led to misunderstandings, extended meeting times and limited the firm's ability to serve non-English speaking communities.</a:t>
            </a:r>
            <a:endParaRPr lang="en-US" dirty="0"/>
          </a:p>
        </p:txBody>
      </p:sp>
      <p:sp>
        <p:nvSpPr>
          <p:cNvPr id="4" name="Slide Number Placeholder 3">
            <a:extLst>
              <a:ext uri="{FF2B5EF4-FFF2-40B4-BE49-F238E27FC236}">
                <a16:creationId xmlns:a16="http://schemas.microsoft.com/office/drawing/2014/main" id="{9A3EAD8A-D7DE-D02F-66FA-E52DEF418354}"/>
              </a:ext>
            </a:extLst>
          </p:cNvPr>
          <p:cNvSpPr>
            <a:spLocks noGrp="1"/>
          </p:cNvSpPr>
          <p:nvPr>
            <p:ph type="sldNum" sz="quarter" idx="2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4CDD4-D76F-4459-B025-0310E913C243}" type="slidenum">
              <a:rPr kumimoji="0" lang="en-US" sz="900" b="0" i="0" u="none" strike="noStrike" kern="1200" cap="none" spc="0" normalizeH="0" baseline="0" noProof="0" smtClean="0">
                <a:ln>
                  <a:noFill/>
                </a:ln>
                <a:solidFill>
                  <a:srgbClr val="232F3E"/>
                </a:solidFill>
                <a:effectLst/>
                <a:uLnTx/>
                <a:uFillTx/>
                <a:latin typeface="Amazon Ember Display"/>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900" b="0" i="0" u="none" strike="noStrike" kern="1200" cap="none" spc="0" normalizeH="0" baseline="0" noProof="0" dirty="0">
              <a:ln>
                <a:noFill/>
              </a:ln>
              <a:solidFill>
                <a:srgbClr val="232F3E"/>
              </a:solidFill>
              <a:effectLst/>
              <a:uLnTx/>
              <a:uFillTx/>
              <a:latin typeface="Amazon Ember Display"/>
              <a:ea typeface="+mn-ea"/>
              <a:cs typeface="+mn-cs"/>
            </a:endParaRPr>
          </a:p>
        </p:txBody>
      </p:sp>
      <p:sp>
        <p:nvSpPr>
          <p:cNvPr id="5" name="Text Placeholder 4">
            <a:extLst>
              <a:ext uri="{FF2B5EF4-FFF2-40B4-BE49-F238E27FC236}">
                <a16:creationId xmlns:a16="http://schemas.microsoft.com/office/drawing/2014/main" id="{C0DEF6E5-EE7C-288D-270D-92D1F43105B9}"/>
              </a:ext>
            </a:extLst>
          </p:cNvPr>
          <p:cNvSpPr>
            <a:spLocks noGrp="1"/>
          </p:cNvSpPr>
          <p:nvPr>
            <p:ph type="body" sz="quarter" idx="27"/>
          </p:nvPr>
        </p:nvSpPr>
        <p:spPr>
          <a:xfrm>
            <a:off x="5943531" y="3578258"/>
            <a:ext cx="5773866" cy="1077218"/>
          </a:xfrm>
        </p:spPr>
        <p:txBody>
          <a:bodyPr/>
          <a:lstStyle/>
          <a:p>
            <a:r>
              <a:rPr lang="en-GB" dirty="0"/>
              <a:t>GenAirate Technologies developed a real-time bidirectional multilingual communication platform which was built on Amazon Bedrock and leverages several services (EC2, S3, SES, SNS, DynamoDB and Lambda). The custom virtual meeting rooms support all four languages with enterprise-grade security, eliminating the need for human translators or extended meetings.</a:t>
            </a:r>
            <a:endParaRPr lang="en-US" dirty="0"/>
          </a:p>
        </p:txBody>
      </p:sp>
      <p:sp>
        <p:nvSpPr>
          <p:cNvPr id="6" name="Text Placeholder 5">
            <a:extLst>
              <a:ext uri="{FF2B5EF4-FFF2-40B4-BE49-F238E27FC236}">
                <a16:creationId xmlns:a16="http://schemas.microsoft.com/office/drawing/2014/main" id="{2563F99A-5971-F843-4E42-243CE8E70295}"/>
              </a:ext>
            </a:extLst>
          </p:cNvPr>
          <p:cNvSpPr>
            <a:spLocks noGrp="1"/>
          </p:cNvSpPr>
          <p:nvPr>
            <p:ph type="body" sz="quarter" idx="28"/>
          </p:nvPr>
        </p:nvSpPr>
        <p:spPr>
          <a:xfrm>
            <a:off x="5943532" y="5039082"/>
            <a:ext cx="5773866" cy="1077218"/>
          </a:xfrm>
        </p:spPr>
        <p:txBody>
          <a:bodyPr/>
          <a:lstStyle/>
          <a:p>
            <a:r>
              <a:rPr lang="en-GB" dirty="0"/>
              <a:t>Money A&amp;E now automate language translation needs, reducing the cost of external translation services. Client satisfaction scores have increased, while meeting duration decreased, allowing advisors to serve more clients. Additionally, Money A&amp;E predict a 25% growth in their non-English speaking client base.’ </a:t>
            </a:r>
          </a:p>
        </p:txBody>
      </p:sp>
      <p:sp>
        <p:nvSpPr>
          <p:cNvPr id="9" name="Text Placeholder 8">
            <a:extLst>
              <a:ext uri="{FF2B5EF4-FFF2-40B4-BE49-F238E27FC236}">
                <a16:creationId xmlns:a16="http://schemas.microsoft.com/office/drawing/2014/main" id="{C5FA9764-4AE1-16D5-DB2A-A86142F5FC6B}"/>
              </a:ext>
            </a:extLst>
          </p:cNvPr>
          <p:cNvSpPr>
            <a:spLocks noGrp="1"/>
          </p:cNvSpPr>
          <p:nvPr>
            <p:ph type="body" sz="quarter" idx="29"/>
          </p:nvPr>
        </p:nvSpPr>
        <p:spPr>
          <a:xfrm>
            <a:off x="598518" y="3283890"/>
            <a:ext cx="3973482" cy="1246495"/>
          </a:xfrm>
        </p:spPr>
        <p:txBody>
          <a:bodyPr/>
          <a:lstStyle/>
          <a:p>
            <a:r>
              <a:rPr lang="en-GB" dirty="0"/>
              <a:t>GenAirate's multilingual solution has been transformative. Our advisors can now focus on financial guidance while AI handles the language barriers. Client satisfaction has increased dramatically and we're reaching communities we couldn't serve effectively before.</a:t>
            </a:r>
            <a:r>
              <a:rPr lang="en-US" dirty="0"/>
              <a:t> </a:t>
            </a:r>
          </a:p>
        </p:txBody>
      </p:sp>
      <p:sp>
        <p:nvSpPr>
          <p:cNvPr id="11" name="Text Placeholder 10">
            <a:extLst>
              <a:ext uri="{FF2B5EF4-FFF2-40B4-BE49-F238E27FC236}">
                <a16:creationId xmlns:a16="http://schemas.microsoft.com/office/drawing/2014/main" id="{9DFDD3C3-4E9C-EE1F-3426-D754B50F1878}"/>
              </a:ext>
            </a:extLst>
          </p:cNvPr>
          <p:cNvSpPr>
            <a:spLocks noGrp="1"/>
          </p:cNvSpPr>
          <p:nvPr>
            <p:ph type="body" sz="quarter" idx="30"/>
          </p:nvPr>
        </p:nvSpPr>
        <p:spPr>
          <a:xfrm>
            <a:off x="609598" y="4768187"/>
            <a:ext cx="4402653" cy="138499"/>
          </a:xfrm>
        </p:spPr>
        <p:txBody>
          <a:bodyPr/>
          <a:lstStyle/>
          <a:p>
            <a:r>
              <a:rPr lang="en-GB" dirty="0"/>
              <a:t>Gregory Ashby (MBE) – Co Founder at Money A+E CIC</a:t>
            </a:r>
            <a:endParaRPr lang="en-US" dirty="0"/>
          </a:p>
        </p:txBody>
      </p:sp>
      <p:pic>
        <p:nvPicPr>
          <p:cNvPr id="1026" name="Picture 5" descr="financial education ...">
            <a:extLst>
              <a:ext uri="{FF2B5EF4-FFF2-40B4-BE49-F238E27FC236}">
                <a16:creationId xmlns:a16="http://schemas.microsoft.com/office/drawing/2014/main" id="{AF362F63-69D1-1E75-289C-1D10F61493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510" y="1871140"/>
            <a:ext cx="1802834" cy="110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DABF62C1-C6F1-AC0F-7097-9918895865A9}"/>
              </a:ext>
            </a:extLst>
          </p:cNvPr>
          <p:cNvPicPr>
            <a:picLocks noChangeAspect="1"/>
          </p:cNvPicPr>
          <p:nvPr/>
        </p:nvPicPr>
        <p:blipFill>
          <a:blip r:embed="rId4"/>
          <a:stretch>
            <a:fillRect/>
          </a:stretch>
        </p:blipFill>
        <p:spPr>
          <a:xfrm>
            <a:off x="2016412" y="5618568"/>
            <a:ext cx="670932" cy="670932"/>
          </a:xfrm>
          <a:prstGeom prst="rect">
            <a:avLst/>
          </a:prstGeom>
        </p:spPr>
      </p:pic>
    </p:spTree>
    <p:extLst>
      <p:ext uri="{BB962C8B-B14F-4D97-AF65-F5344CB8AC3E}">
        <p14:creationId xmlns:p14="http://schemas.microsoft.com/office/powerpoint/2010/main" val="2291281143"/>
      </p:ext>
    </p:extLst>
  </p:cSld>
  <p:clrMapOvr>
    <a:masterClrMapping/>
  </p:clrMapOvr>
</p:sld>
</file>

<file path=ppt/theme/theme1.xml><?xml version="1.0" encoding="utf-8"?>
<a:theme xmlns:a="http://schemas.openxmlformats.org/drawingml/2006/main" name="AWS Confidential Light">
  <a:themeElements>
    <a:clrScheme name="AWS FSI - Light">
      <a:dk1>
        <a:srgbClr val="000000"/>
      </a:dk1>
      <a:lt1>
        <a:srgbClr val="FFFFFF"/>
      </a:lt1>
      <a:dk2>
        <a:srgbClr val="232F3E"/>
      </a:dk2>
      <a:lt2>
        <a:srgbClr val="F1F3F3"/>
      </a:lt2>
      <a:accent1>
        <a:srgbClr val="007FAA"/>
      </a:accent1>
      <a:accent2>
        <a:srgbClr val="2074D4"/>
      </a:accent2>
      <a:accent3>
        <a:srgbClr val="38EF7D"/>
      </a:accent3>
      <a:accent4>
        <a:srgbClr val="F46DBA"/>
      </a:accent4>
      <a:accent5>
        <a:srgbClr val="9FFCEA"/>
      </a:accent5>
      <a:accent6>
        <a:srgbClr val="FBD8BF"/>
      </a:accent6>
      <a:hlink>
        <a:srgbClr val="41B1E8"/>
      </a:hlink>
      <a:folHlink>
        <a:srgbClr val="41B1E8"/>
      </a:folHlink>
    </a:clrScheme>
    <a:fontScheme name="Ember Display all the way">
      <a:majorFont>
        <a:latin typeface="Amazon Ember Display"/>
        <a:ea typeface=""/>
        <a:cs typeface=""/>
      </a:majorFont>
      <a:minorFont>
        <a:latin typeface="Amazon Ember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45720" tIns="45720" rIns="45720"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cap="rnd">
          <a:solidFill>
            <a:schemeClr val="tx1"/>
          </a:solidFill>
          <a:roun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spAutoFit/>
      </a:bodyPr>
      <a:lstStyle>
        <a:defPPr algn="l">
          <a:defRPr dirty="0" err="1" smtClean="0"/>
        </a:defPPr>
      </a:lstStyle>
    </a:txDef>
  </a:objectDefaults>
  <a:extraClrSchemeLst/>
  <a:extLst>
    <a:ext uri="{05A4C25C-085E-4340-85A3-A5531E510DB2}">
      <thm15:themeFamily xmlns:thm15="http://schemas.microsoft.com/office/thememl/2012/main" name="AWS_FinServ_PPTTemplate_Confidential_Light_2023_Updated" id="{DE600848-56ED-6F4F-BFEC-2C000D710E3A}" vid="{BD84F6D6-DD02-AE40-956B-A5B835D399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231</Words>
  <Application>Microsoft Office PowerPoint</Application>
  <PresentationFormat>Widescreen</PresentationFormat>
  <Paragraphs>8</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Amazon Ember</vt:lpstr>
      <vt:lpstr>Amazon Ember Display</vt:lpstr>
      <vt:lpstr>Amazon Ember Mono</vt:lpstr>
      <vt:lpstr>Arial</vt:lpstr>
      <vt:lpstr>Calibri</vt:lpstr>
      <vt:lpstr>Lucida Console</vt:lpstr>
      <vt:lpstr>Wingdings</vt:lpstr>
      <vt:lpstr>AWS Confidential Light</vt:lpstr>
      <vt:lpstr>Money A&amp;E enables 94% increase in multilingual advisory services using GenAirate's AI solution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Convex makes underwriting decisions faster at scale with generative AI</dc:title>
  <dc:creator>Microsoft Office User</dc:creator>
  <cp:lastModifiedBy>Tim Norman</cp:lastModifiedBy>
  <cp:revision>19</cp:revision>
  <dcterms:created xsi:type="dcterms:W3CDTF">2024-03-25T19:24:33Z</dcterms:created>
  <dcterms:modified xsi:type="dcterms:W3CDTF">2025-06-25T09:53:06Z</dcterms:modified>
</cp:coreProperties>
</file>